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3"/>
  </p:notesMasterIdLst>
  <p:sldIdLst>
    <p:sldId id="256" r:id="rId6"/>
    <p:sldId id="258" r:id="rId7"/>
    <p:sldId id="2145708287" r:id="rId8"/>
    <p:sldId id="2145708288" r:id="rId9"/>
    <p:sldId id="2145708290" r:id="rId10"/>
    <p:sldId id="2145708292" r:id="rId11"/>
    <p:sldId id="2145708291"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8EAB09-ECE9-72B7-7381-4F48E81A0AA1}" name="Narra, Koushik" initials="NK" userId="S::knarra_hdrinc.com#ext#@capmetro.onmicrosoft.com::82095260-b89d-4439-b40a-a842b416860c" providerId="AD"/>
  <p188:author id="{9159BA1A-8546-4F1F-3262-805E285A40E3}" name="Stanton, Kyle" initials="SK" userId="S::kstanton_hdrinc.com#ext#@capmetro.onmicrosoft.com::72ef907f-3bbd-4ab2-a914-79fb2cc8f061" providerId="AD"/>
  <p188:author id="{D786571D-281C-E606-225F-45E260006DAA}" name="Murphy, Andrew" initials="MA" userId="S::andrew.murphy@capmetro.org::4f09300b-2c98-47a5-81e8-1723d822b7d6" providerId="AD"/>
  <p188:author id="{DA423C33-8EF5-3486-5501-4E158339F90C}" name="Stanton, Kyle" initials="SK" userId="S::kstanton@hdrinc.com::21622c63-370b-4e0c-a482-1b4d6ff199d7" providerId="AD"/>
  <p188:author id="{138C5735-9937-54BE-5993-EC52BB524D09}" name="Gonzalez, Katherine" initials="GK" userId="S::katherine.gonzalez@capmetro.org::d98d955a-a01d-4f87-8502-04f4ff5416bf" providerId="AD"/>
  <p188:author id="{E51C9D4A-2ADD-F98E-A466-923BB7C7DBBD}" name="Ackling, Penelope" initials="AP" userId="S::penelope.ackling@capmetro.org::462a66ab-3ec4-478d-bf36-1cb80621685f" providerId="AD"/>
  <p188:author id="{8BAE6A72-BB52-F05E-D097-1CFA52B777A2}" name="Jackman, Renee" initials="JR" userId="S::rjackman_hdrinc.com#ext#@capmetro.onmicrosoft.com::190ae1d8-ef95-4f13-9046-1079e0d4753b" providerId="AD"/>
  <p188:author id="{7D353473-2080-1147-5A71-A4CAFF0B6711}" name="Herrera, Mark" initials="HM" userId="S::mark.herrera@capmetro.org::fe8cd102-6c5f-4d1c-976f-63aab416d593" providerId="AD"/>
  <p188:author id="{DF325B79-61B6-27F6-8404-996C68ED0173}" name="Vailaya, Rashmi" initials="VR" userId="S::rashmi.vailaya@capmetro.org::c3a2336b-6fa5-43b0-b042-aca1307881ef" providerId="AD"/>
  <p188:author id="{E7EA9796-1C56-97C3-D821-46FE51231889}" name="Guerrero, Marcus" initials="GM" userId="S::Marcus.Guerrero@capmetro.org::92248e00-fb2e-4bfd-b6cb-6bd3630351a9" providerId="AD"/>
  <p188:author id="{C437CCAB-8FB9-1441-91CE-4F7324F19F3E}" name="Jackman, Renee" initials="JR" userId="S::RJACKMAN@hdrinc.com::cf847f17-980d-4e44-af0a-e7058bac70a6" providerId="AD"/>
  <p188:author id="{9B1E21CE-C938-7E6D-8AAB-0E2AA8B5BF75}" name="Vailaya, Rashmi" initials="VR" userId="S::Rashmi.Vailaya@capmetro.org::c3a2336b-6fa5-43b0-b042-aca1307881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Katherine" initials="GK" lastIdx="4" clrIdx="0">
    <p:extLst>
      <p:ext uri="{19B8F6BF-5375-455C-9EA6-DF929625EA0E}">
        <p15:presenceInfo xmlns:p15="http://schemas.microsoft.com/office/powerpoint/2012/main" userId="S::katherine.gonzalez@capmetro.org::d98d955a-a01d-4f87-8502-04f4ff5416bf" providerId="AD"/>
      </p:ext>
    </p:extLst>
  </p:cmAuthor>
  <p:cmAuthor id="2" name="Herrera, Mark" initials="HM" lastIdx="3" clrIdx="1">
    <p:extLst>
      <p:ext uri="{19B8F6BF-5375-455C-9EA6-DF929625EA0E}">
        <p15:presenceInfo xmlns:p15="http://schemas.microsoft.com/office/powerpoint/2012/main" userId="S::mark.herrera@capmetro.org::fe8cd102-6c5f-4d1c-976f-63aab416d593" providerId="AD"/>
      </p:ext>
    </p:extLst>
  </p:cmAuthor>
  <p:cmAuthor id="3" name="Stanton, Kyle" initials="SK" lastIdx="1" clrIdx="2">
    <p:extLst>
      <p:ext uri="{19B8F6BF-5375-455C-9EA6-DF929625EA0E}">
        <p15:presenceInfo xmlns:p15="http://schemas.microsoft.com/office/powerpoint/2012/main" userId="S::kstanton_hdrinc.com#ext#@capmetro.onmicrosoft.com::72ef907f-3bbd-4ab2-a914-79fb2cc8f061" providerId="AD"/>
      </p:ext>
    </p:extLst>
  </p:cmAuthor>
  <p:cmAuthor id="4" name="Ornelas, Eliza" initials="OE" lastIdx="2" clrIdx="3">
    <p:extLst>
      <p:ext uri="{19B8F6BF-5375-455C-9EA6-DF929625EA0E}">
        <p15:presenceInfo xmlns:p15="http://schemas.microsoft.com/office/powerpoint/2012/main" userId="S::EORNELAS@hdrinc.com::3ea5a4f1-e694-494b-8b57-f997224048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C52C5"/>
    <a:srgbClr val="0069AA"/>
    <a:srgbClr val="0078B5"/>
    <a:srgbClr val="006AAB"/>
    <a:srgbClr val="087CC4"/>
    <a:srgbClr val="2191D8"/>
    <a:srgbClr val="00099E"/>
    <a:srgbClr val="006D9E"/>
    <a:srgbClr val="008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60D52-652F-AAF4-4FA9-18EFB5050C64}" v="112" dt="2023-09-13T17:31:41.340"/>
    <p1510:client id="{AD08C1D2-8B12-425C-A37E-1DCF1D62E37A}" v="3" dt="2023-09-07T14:21:21.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1" autoAdjust="0"/>
    <p:restoredTop sz="94660"/>
  </p:normalViewPr>
  <p:slideViewPr>
    <p:cSldViewPr snapToGrid="0">
      <p:cViewPr varScale="1">
        <p:scale>
          <a:sx n="79" d="100"/>
          <a:sy n="79" d="100"/>
        </p:scale>
        <p:origin x="336"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1728"/>
          </a:xfrm>
          <a:prstGeom prst="rect">
            <a:avLst/>
          </a:prstGeom>
        </p:spPr>
        <p:txBody>
          <a:bodyPr vert="horz" lIns="96091" tIns="48046" rIns="96091" bIns="48046" rtlCol="0"/>
          <a:lstStyle>
            <a:lvl1pPr algn="l">
              <a:defRPr sz="1200"/>
            </a:lvl1pPr>
          </a:lstStyle>
          <a:p>
            <a:endParaRPr lang="en-US"/>
          </a:p>
        </p:txBody>
      </p:sp>
      <p:sp>
        <p:nvSpPr>
          <p:cNvPr id="3" name="Date Placeholder 2"/>
          <p:cNvSpPr>
            <a:spLocks noGrp="1"/>
          </p:cNvSpPr>
          <p:nvPr>
            <p:ph type="dt" idx="1"/>
          </p:nvPr>
        </p:nvSpPr>
        <p:spPr>
          <a:xfrm>
            <a:off x="4143589" y="3"/>
            <a:ext cx="3169920" cy="481728"/>
          </a:xfrm>
          <a:prstGeom prst="rect">
            <a:avLst/>
          </a:prstGeom>
        </p:spPr>
        <p:txBody>
          <a:bodyPr vert="horz" lIns="96091" tIns="48046" rIns="96091" bIns="48046" rtlCol="0"/>
          <a:lstStyle>
            <a:lvl1pPr algn="r">
              <a:defRPr sz="1200"/>
            </a:lvl1pPr>
          </a:lstStyle>
          <a:p>
            <a:fld id="{8B3E81CC-44DB-7749-A463-7D9302EEFFA1}" type="datetimeFigureOut">
              <a:rPr lang="en-US" smtClean="0"/>
              <a:t>9/27/2023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091" tIns="48046" rIns="96091" bIns="48046" rtlCol="0" anchor="ctr"/>
          <a:lstStyle/>
          <a:p>
            <a:endParaRPr lang="en-US"/>
          </a:p>
        </p:txBody>
      </p:sp>
      <p:sp>
        <p:nvSpPr>
          <p:cNvPr id="5" name="Notes Placeholder 4"/>
          <p:cNvSpPr>
            <a:spLocks noGrp="1"/>
          </p:cNvSpPr>
          <p:nvPr>
            <p:ph type="body" sz="quarter" idx="3"/>
          </p:nvPr>
        </p:nvSpPr>
        <p:spPr>
          <a:xfrm>
            <a:off x="731520" y="4620580"/>
            <a:ext cx="5852160" cy="3780473"/>
          </a:xfrm>
          <a:prstGeom prst="rect">
            <a:avLst/>
          </a:prstGeom>
        </p:spPr>
        <p:txBody>
          <a:bodyPr vert="horz" lIns="96091" tIns="48046" rIns="96091" bIns="480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7"/>
            <a:ext cx="3169920" cy="481727"/>
          </a:xfrm>
          <a:prstGeom prst="rect">
            <a:avLst/>
          </a:prstGeom>
        </p:spPr>
        <p:txBody>
          <a:bodyPr vert="horz" lIns="96091" tIns="48046" rIns="96091" bIns="48046"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7"/>
            <a:ext cx="3169920" cy="481727"/>
          </a:xfrm>
          <a:prstGeom prst="rect">
            <a:avLst/>
          </a:prstGeom>
        </p:spPr>
        <p:txBody>
          <a:bodyPr vert="horz" lIns="96091" tIns="48046" rIns="96091" bIns="48046" rtlCol="0" anchor="b"/>
          <a:lstStyle>
            <a:lvl1pPr algn="r">
              <a:defRPr sz="1200"/>
            </a:lvl1pPr>
          </a:lstStyle>
          <a:p>
            <a:fld id="{9CE58ABD-C420-D448-9737-E4F723EBD573}" type="slidenum">
              <a:rPr lang="en-US" smtClean="0"/>
              <a:t>‹#›</a:t>
            </a:fld>
            <a:endParaRPr lang="en-US"/>
          </a:p>
        </p:txBody>
      </p:sp>
    </p:spTree>
    <p:extLst>
      <p:ext uri="{BB962C8B-B14F-4D97-AF65-F5344CB8AC3E}">
        <p14:creationId xmlns:p14="http://schemas.microsoft.com/office/powerpoint/2010/main" val="338131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pmetro.org/northbas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ublicinput.com/demand-response-facil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58ABD-C420-D448-9737-E4F723EBD573}" type="slidenum">
              <a:rPr lang="en-US" smtClean="0"/>
              <a:t>1</a:t>
            </a:fld>
            <a:endParaRPr lang="en-US"/>
          </a:p>
        </p:txBody>
      </p:sp>
    </p:spTree>
    <p:extLst>
      <p:ext uri="{BB962C8B-B14F-4D97-AF65-F5344CB8AC3E}">
        <p14:creationId xmlns:p14="http://schemas.microsoft.com/office/powerpoint/2010/main" val="164930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85750" indent="-285750">
              <a:buFont typeface="Courier New,monospace"/>
              <a:buChar char="o"/>
            </a:pPr>
            <a:r>
              <a:rPr lang="en-US" dirty="0"/>
              <a:t>The project website is the main source for project information: </a:t>
            </a:r>
            <a:r>
              <a:rPr lang="en-US" dirty="0">
                <a:hlinkClick r:id="rId3"/>
              </a:rPr>
              <a:t>https://www.capmetro.org/northbase</a:t>
            </a:r>
            <a:r>
              <a:rPr lang="en-US" dirty="0"/>
              <a:t>   </a:t>
            </a:r>
          </a:p>
          <a:p>
            <a:pPr marL="285750" indent="-285750">
              <a:buFont typeface="Courier New,monospace"/>
              <a:buChar char="o"/>
            </a:pPr>
            <a:endParaRPr lang="en-US" dirty="0"/>
          </a:p>
          <a:p>
            <a:pPr marL="285750" indent="-285750">
              <a:buFont typeface="Courier New,monospace"/>
              <a:buChar char="o"/>
            </a:pPr>
            <a:r>
              <a:rPr lang="en-US" dirty="0"/>
              <a:t>Sign-up to receive future project updates &amp; complete a short survey: </a:t>
            </a:r>
            <a:r>
              <a:rPr lang="en-US" dirty="0">
                <a:hlinkClick r:id="rId4"/>
              </a:rPr>
              <a:t>https://publicinput.com/demand-response-facility</a:t>
            </a:r>
            <a:endParaRPr lang="en-US" dirty="0"/>
          </a:p>
          <a:p>
            <a:endParaRPr lang="en-US" dirty="0"/>
          </a:p>
          <a:p>
            <a:pPr marL="285750" indent="-285750">
              <a:buFont typeface="Courier New,monospace"/>
              <a:buChar char="o"/>
            </a:pPr>
            <a:r>
              <a:rPr lang="en-US" dirty="0"/>
              <a:t>Postcard mailers have been sent out to surrounding areas.</a:t>
            </a:r>
          </a:p>
          <a:p>
            <a:endParaRPr lang="en-US" dirty="0"/>
          </a:p>
          <a:p>
            <a:pPr marL="285750" indent="-285750">
              <a:buFont typeface="Courier New,monospace"/>
              <a:buChar char="o"/>
            </a:pPr>
            <a:r>
              <a:rPr lang="en-US" dirty="0"/>
              <a:t>Keep an eye out for future project updates on </a:t>
            </a:r>
            <a:r>
              <a:rPr lang="en-US" dirty="0" err="1"/>
              <a:t>CapMetro</a:t>
            </a:r>
            <a:r>
              <a:rPr lang="en-US" dirty="0"/>
              <a:t> social media sites (Facebook, Twitter)</a:t>
            </a:r>
          </a:p>
          <a:p>
            <a:pPr marL="285750" indent="-285750">
              <a:buFont typeface="Courier New,monospace"/>
              <a:buChar char="o"/>
            </a:pPr>
            <a:endParaRPr lang="en-US" dirty="0"/>
          </a:p>
          <a:p>
            <a:pPr marL="285750" indent="-285750">
              <a:buFont typeface="Courier New,monospace"/>
              <a:buChar char="o"/>
            </a:pPr>
            <a:r>
              <a:rPr lang="en-US" dirty="0"/>
              <a:t>Community Engagement materials include translations into Spanish and Vietnamese, with additional translation options available upon request, plus screen-reader friendly online materials for persons visually impaired.</a:t>
            </a:r>
          </a:p>
        </p:txBody>
      </p:sp>
      <p:sp>
        <p:nvSpPr>
          <p:cNvPr id="4" name="Slide Number Placeholder 3"/>
          <p:cNvSpPr>
            <a:spLocks noGrp="1"/>
          </p:cNvSpPr>
          <p:nvPr>
            <p:ph type="sldNum" sz="quarter" idx="5"/>
          </p:nvPr>
        </p:nvSpPr>
        <p:spPr/>
        <p:txBody>
          <a:bodyPr/>
          <a:lstStyle/>
          <a:p>
            <a:fld id="{9CE58ABD-C420-D448-9737-E4F723EBD573}" type="slidenum">
              <a:rPr lang="en-US" smtClean="0"/>
              <a:t>7</a:t>
            </a:fld>
            <a:endParaRPr lang="en-US"/>
          </a:p>
        </p:txBody>
      </p:sp>
    </p:spTree>
    <p:extLst>
      <p:ext uri="{BB962C8B-B14F-4D97-AF65-F5344CB8AC3E}">
        <p14:creationId xmlns:p14="http://schemas.microsoft.com/office/powerpoint/2010/main" val="2582151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bg>
      <p:bgPr>
        <a:pattFill prst="wdUpDiag">
          <a:fgClr>
            <a:srgbClr val="0083D4"/>
          </a:fgClr>
          <a:bgClr>
            <a:srgbClr val="0078B5"/>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4C61B3-416E-054D-9E1C-BC5165D90199}"/>
              </a:ext>
            </a:extLst>
          </p:cNvPr>
          <p:cNvSpPr>
            <a:spLocks noGrp="1"/>
          </p:cNvSpPr>
          <p:nvPr>
            <p:ph type="title" hasCustomPrompt="1"/>
          </p:nvPr>
        </p:nvSpPr>
        <p:spPr>
          <a:xfrm>
            <a:off x="836016" y="2050120"/>
            <a:ext cx="10519966" cy="2757760"/>
          </a:xfrm>
          <a:prstGeom prst="rect">
            <a:avLst/>
          </a:prstGeom>
        </p:spPr>
        <p:txBody>
          <a:bodyPr anchor="ctr"/>
          <a:lstStyle>
            <a:lvl1pPr algn="ctr">
              <a:defRPr sz="6000">
                <a:solidFill>
                  <a:schemeClr val="bg1"/>
                </a:solidFill>
              </a:defRPr>
            </a:lvl1pPr>
          </a:lstStyle>
          <a:p>
            <a:r>
              <a:rPr lang="en-US"/>
              <a:t>Cover Title (Option 1)</a:t>
            </a:r>
            <a:br>
              <a:rPr lang="en-US"/>
            </a:br>
            <a:r>
              <a:rPr lang="en-US"/>
              <a:t>Click to Add Text</a:t>
            </a:r>
          </a:p>
        </p:txBody>
      </p:sp>
      <p:pic>
        <p:nvPicPr>
          <p:cNvPr id="5" name="Picture 4">
            <a:extLst>
              <a:ext uri="{FF2B5EF4-FFF2-40B4-BE49-F238E27FC236}">
                <a16:creationId xmlns:a16="http://schemas.microsoft.com/office/drawing/2014/main" id="{7B8F6F9D-C1A7-3F4C-8E99-47F6D713321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84266" y="685074"/>
            <a:ext cx="2623467" cy="655866"/>
          </a:xfrm>
          <a:prstGeom prst="rect">
            <a:avLst/>
          </a:prstGeom>
        </p:spPr>
      </p:pic>
      <p:sp>
        <p:nvSpPr>
          <p:cNvPr id="7" name="Text Placeholder 2">
            <a:extLst>
              <a:ext uri="{FF2B5EF4-FFF2-40B4-BE49-F238E27FC236}">
                <a16:creationId xmlns:a16="http://schemas.microsoft.com/office/drawing/2014/main" id="{80FD8E09-BCF3-1B4E-96F5-03D9C6795172}"/>
              </a:ext>
            </a:extLst>
          </p:cNvPr>
          <p:cNvSpPr>
            <a:spLocks noGrp="1"/>
          </p:cNvSpPr>
          <p:nvPr>
            <p:ph type="body" sz="quarter" idx="10" hasCustomPrompt="1"/>
          </p:nvPr>
        </p:nvSpPr>
        <p:spPr>
          <a:xfrm>
            <a:off x="3752254" y="5936388"/>
            <a:ext cx="4670425" cy="473075"/>
          </a:xfrm>
          <a:prstGeom prst="rect">
            <a:avLst/>
          </a:prstGeom>
        </p:spPr>
        <p:txBody>
          <a:bodyPr anchor="ctr"/>
          <a:lstStyle>
            <a:lvl1pPr marL="0" indent="0" algn="ctr">
              <a:buFontTx/>
              <a:buNone/>
              <a:defRPr sz="1800" b="0">
                <a:solidFill>
                  <a:schemeClr val="bg1"/>
                </a:solidFill>
              </a:defRPr>
            </a:lvl1pPr>
          </a:lstStyle>
          <a:p>
            <a:pPr lvl="0"/>
            <a:r>
              <a:rPr lang="en-US"/>
              <a:t>Presentation Date (optional)</a:t>
            </a:r>
          </a:p>
        </p:txBody>
      </p:sp>
    </p:spTree>
    <p:extLst>
      <p:ext uri="{BB962C8B-B14F-4D97-AF65-F5344CB8AC3E}">
        <p14:creationId xmlns:p14="http://schemas.microsoft.com/office/powerpoint/2010/main" val="395343913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picture w/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768ED-9FDA-ED48-8A12-B41F84ACDF8A}"/>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2" name="Freeform 11">
            <a:extLst>
              <a:ext uri="{FF2B5EF4-FFF2-40B4-BE49-F238E27FC236}">
                <a16:creationId xmlns:a16="http://schemas.microsoft.com/office/drawing/2014/main" id="{BC54CFED-E9EE-6642-8C0A-57A579F12E1B}"/>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9" name="Picture Placeholder 2">
            <a:extLst>
              <a:ext uri="{FF2B5EF4-FFF2-40B4-BE49-F238E27FC236}">
                <a16:creationId xmlns:a16="http://schemas.microsoft.com/office/drawing/2014/main" id="{100B76D3-E5CB-584B-8485-107E6DA20579}"/>
              </a:ext>
            </a:extLst>
          </p:cNvPr>
          <p:cNvSpPr>
            <a:spLocks noGrp="1"/>
          </p:cNvSpPr>
          <p:nvPr>
            <p:ph type="pic" idx="13" hasCustomPrompt="1"/>
          </p:nvPr>
        </p:nvSpPr>
        <p:spPr>
          <a:xfrm>
            <a:off x="416004" y="1259839"/>
            <a:ext cx="11430000" cy="4778652"/>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6" name="Title 1">
            <a:extLst>
              <a:ext uri="{FF2B5EF4-FFF2-40B4-BE49-F238E27FC236}">
                <a16:creationId xmlns:a16="http://schemas.microsoft.com/office/drawing/2014/main" id="{EF1DB7F8-214E-F144-9184-F47B0FC6347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4" name="Picture 8">
            <a:extLst>
              <a:ext uri="{FF2B5EF4-FFF2-40B4-BE49-F238E27FC236}">
                <a16:creationId xmlns:a16="http://schemas.microsoft.com/office/drawing/2014/main" id="{CEEFBAA2-FC23-E643-B219-26C39B93C7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5" name="Oval 14">
            <a:extLst>
              <a:ext uri="{FF2B5EF4-FFF2-40B4-BE49-F238E27FC236}">
                <a16:creationId xmlns:a16="http://schemas.microsoft.com/office/drawing/2014/main" id="{28C5428E-E200-2748-A111-925171F4894C}"/>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EDB540C3-3B5E-4E48-920C-CED76E81E925}"/>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0809714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picture w/ titl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40AC9D-F4CA-FE42-A3B6-67A6BCF0EE0D}"/>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3" name="Freeform 12">
            <a:extLst>
              <a:ext uri="{FF2B5EF4-FFF2-40B4-BE49-F238E27FC236}">
                <a16:creationId xmlns:a16="http://schemas.microsoft.com/office/drawing/2014/main" id="{4C70FEC0-F42C-DC4F-BBCC-E662159B0CE0}"/>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9" name="Picture Placeholder 2">
            <a:extLst>
              <a:ext uri="{FF2B5EF4-FFF2-40B4-BE49-F238E27FC236}">
                <a16:creationId xmlns:a16="http://schemas.microsoft.com/office/drawing/2014/main" id="{100B76D3-E5CB-584B-8485-107E6DA20579}"/>
              </a:ext>
            </a:extLst>
          </p:cNvPr>
          <p:cNvSpPr>
            <a:spLocks noGrp="1"/>
          </p:cNvSpPr>
          <p:nvPr>
            <p:ph type="pic" idx="13" hasCustomPrompt="1"/>
          </p:nvPr>
        </p:nvSpPr>
        <p:spPr>
          <a:xfrm>
            <a:off x="375921" y="1259839"/>
            <a:ext cx="8123310" cy="478047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0" name="Picture Placeholder 2">
            <a:extLst>
              <a:ext uri="{FF2B5EF4-FFF2-40B4-BE49-F238E27FC236}">
                <a16:creationId xmlns:a16="http://schemas.microsoft.com/office/drawing/2014/main" id="{996347C6-2EEB-F045-9CAC-B74CAC366683}"/>
              </a:ext>
            </a:extLst>
          </p:cNvPr>
          <p:cNvSpPr>
            <a:spLocks noGrp="1"/>
          </p:cNvSpPr>
          <p:nvPr>
            <p:ph type="pic" idx="14" hasCustomPrompt="1"/>
          </p:nvPr>
        </p:nvSpPr>
        <p:spPr>
          <a:xfrm>
            <a:off x="8672513" y="1259839"/>
            <a:ext cx="3143567"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1" name="Picture Placeholder 2">
            <a:extLst>
              <a:ext uri="{FF2B5EF4-FFF2-40B4-BE49-F238E27FC236}">
                <a16:creationId xmlns:a16="http://schemas.microsoft.com/office/drawing/2014/main" id="{76BB071E-E9B3-9241-8CE1-EE1449B42BDF}"/>
              </a:ext>
            </a:extLst>
          </p:cNvPr>
          <p:cNvSpPr>
            <a:spLocks noGrp="1"/>
          </p:cNvSpPr>
          <p:nvPr>
            <p:ph type="pic" idx="15" hasCustomPrompt="1"/>
          </p:nvPr>
        </p:nvSpPr>
        <p:spPr>
          <a:xfrm>
            <a:off x="8672512" y="3738641"/>
            <a:ext cx="3143567"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6" name="Title 1">
            <a:extLst>
              <a:ext uri="{FF2B5EF4-FFF2-40B4-BE49-F238E27FC236}">
                <a16:creationId xmlns:a16="http://schemas.microsoft.com/office/drawing/2014/main" id="{EF1DB7F8-214E-F144-9184-F47B0FC6347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9" name="Picture 8">
            <a:extLst>
              <a:ext uri="{FF2B5EF4-FFF2-40B4-BE49-F238E27FC236}">
                <a16:creationId xmlns:a16="http://schemas.microsoft.com/office/drawing/2014/main" id="{E93663F5-25AF-734A-A5F8-9E88C0E5B3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0" name="Oval 19">
            <a:extLst>
              <a:ext uri="{FF2B5EF4-FFF2-40B4-BE49-F238E27FC236}">
                <a16:creationId xmlns:a16="http://schemas.microsoft.com/office/drawing/2014/main" id="{C24C7B27-48E3-B84B-94CF-2BB0E8C2FEE0}"/>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5752DB6C-46D2-CC41-A55F-CA89D8A32972}"/>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2818805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picture w/ titl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FC561A-45CC-1D45-879B-73276032F425}"/>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6" name="Freeform 15">
            <a:extLst>
              <a:ext uri="{FF2B5EF4-FFF2-40B4-BE49-F238E27FC236}">
                <a16:creationId xmlns:a16="http://schemas.microsoft.com/office/drawing/2014/main" id="{49D55FF6-7B09-5048-96F6-994BE5FD1B54}"/>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9" name="Picture Placeholder 2">
            <a:extLst>
              <a:ext uri="{FF2B5EF4-FFF2-40B4-BE49-F238E27FC236}">
                <a16:creationId xmlns:a16="http://schemas.microsoft.com/office/drawing/2014/main" id="{100B76D3-E5CB-584B-8485-107E6DA20579}"/>
              </a:ext>
            </a:extLst>
          </p:cNvPr>
          <p:cNvSpPr>
            <a:spLocks noGrp="1"/>
          </p:cNvSpPr>
          <p:nvPr>
            <p:ph type="pic" idx="13" hasCustomPrompt="1"/>
          </p:nvPr>
        </p:nvSpPr>
        <p:spPr>
          <a:xfrm>
            <a:off x="416003" y="1280160"/>
            <a:ext cx="3683465" cy="4760155"/>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2" name="Picture Placeholder 2">
            <a:extLst>
              <a:ext uri="{FF2B5EF4-FFF2-40B4-BE49-F238E27FC236}">
                <a16:creationId xmlns:a16="http://schemas.microsoft.com/office/drawing/2014/main" id="{EF01E507-B143-AA49-A98D-4AA5142F500D}"/>
              </a:ext>
            </a:extLst>
          </p:cNvPr>
          <p:cNvSpPr>
            <a:spLocks noGrp="1"/>
          </p:cNvSpPr>
          <p:nvPr>
            <p:ph type="pic" idx="14" hasCustomPrompt="1"/>
          </p:nvPr>
        </p:nvSpPr>
        <p:spPr>
          <a:xfrm>
            <a:off x="4274309" y="1280159"/>
            <a:ext cx="3683465" cy="476015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3" name="Picture Placeholder 2">
            <a:extLst>
              <a:ext uri="{FF2B5EF4-FFF2-40B4-BE49-F238E27FC236}">
                <a16:creationId xmlns:a16="http://schemas.microsoft.com/office/drawing/2014/main" id="{E45F1186-F6AE-6042-B37D-0AC4C0E9878A}"/>
              </a:ext>
            </a:extLst>
          </p:cNvPr>
          <p:cNvSpPr>
            <a:spLocks noGrp="1"/>
          </p:cNvSpPr>
          <p:nvPr>
            <p:ph type="pic" idx="15" hasCustomPrompt="1"/>
          </p:nvPr>
        </p:nvSpPr>
        <p:spPr>
          <a:xfrm>
            <a:off x="8132615" y="1280159"/>
            <a:ext cx="3683465" cy="476015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1" name="Title 1">
            <a:extLst>
              <a:ext uri="{FF2B5EF4-FFF2-40B4-BE49-F238E27FC236}">
                <a16:creationId xmlns:a16="http://schemas.microsoft.com/office/drawing/2014/main" id="{335ABBA1-DF6D-1242-BBD7-3BBA1DCD93B6}"/>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9" name="Picture 8">
            <a:extLst>
              <a:ext uri="{FF2B5EF4-FFF2-40B4-BE49-F238E27FC236}">
                <a16:creationId xmlns:a16="http://schemas.microsoft.com/office/drawing/2014/main" id="{2930A777-F70D-AA41-BB36-0858392991C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0" name="Oval 19">
            <a:extLst>
              <a:ext uri="{FF2B5EF4-FFF2-40B4-BE49-F238E27FC236}">
                <a16:creationId xmlns:a16="http://schemas.microsoft.com/office/drawing/2014/main" id="{2D1439DB-4163-6B45-B02F-7B1B6E9CF1CD}"/>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B22369BC-3A6B-EE48-9676-A59F4FA02AD0}"/>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1708589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picture w/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4D08C-796E-FF45-B6E6-E6BFB4CFFE38}"/>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3" name="Freeform 12">
            <a:extLst>
              <a:ext uri="{FF2B5EF4-FFF2-40B4-BE49-F238E27FC236}">
                <a16:creationId xmlns:a16="http://schemas.microsoft.com/office/drawing/2014/main" id="{40E4762C-6550-7146-9B44-2C82C1FEE13D}"/>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10" name="Picture Placeholder 2">
            <a:extLst>
              <a:ext uri="{FF2B5EF4-FFF2-40B4-BE49-F238E27FC236}">
                <a16:creationId xmlns:a16="http://schemas.microsoft.com/office/drawing/2014/main" id="{996347C6-2EEB-F045-9CAC-B74CAC366683}"/>
              </a:ext>
            </a:extLst>
          </p:cNvPr>
          <p:cNvSpPr>
            <a:spLocks noGrp="1"/>
          </p:cNvSpPr>
          <p:nvPr>
            <p:ph type="pic" idx="14" hasCustomPrompt="1"/>
          </p:nvPr>
        </p:nvSpPr>
        <p:spPr>
          <a:xfrm>
            <a:off x="6189785" y="1259839"/>
            <a:ext cx="5614572"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1" name="Picture Placeholder 2">
            <a:extLst>
              <a:ext uri="{FF2B5EF4-FFF2-40B4-BE49-F238E27FC236}">
                <a16:creationId xmlns:a16="http://schemas.microsoft.com/office/drawing/2014/main" id="{76BB071E-E9B3-9241-8CE1-EE1449B42BDF}"/>
              </a:ext>
            </a:extLst>
          </p:cNvPr>
          <p:cNvSpPr>
            <a:spLocks noGrp="1"/>
          </p:cNvSpPr>
          <p:nvPr>
            <p:ph type="pic" idx="15" hasCustomPrompt="1"/>
          </p:nvPr>
        </p:nvSpPr>
        <p:spPr>
          <a:xfrm>
            <a:off x="6189784" y="3750364"/>
            <a:ext cx="5614573"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6" name="Title 1">
            <a:extLst>
              <a:ext uri="{FF2B5EF4-FFF2-40B4-BE49-F238E27FC236}">
                <a16:creationId xmlns:a16="http://schemas.microsoft.com/office/drawing/2014/main" id="{EF1DB7F8-214E-F144-9184-F47B0FC6347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sp>
        <p:nvSpPr>
          <p:cNvPr id="14" name="Picture Placeholder 2">
            <a:extLst>
              <a:ext uri="{FF2B5EF4-FFF2-40B4-BE49-F238E27FC236}">
                <a16:creationId xmlns:a16="http://schemas.microsoft.com/office/drawing/2014/main" id="{28442851-BAE7-894C-9580-7E5C183675B5}"/>
              </a:ext>
            </a:extLst>
          </p:cNvPr>
          <p:cNvSpPr>
            <a:spLocks noGrp="1"/>
          </p:cNvSpPr>
          <p:nvPr>
            <p:ph type="pic" idx="16" hasCustomPrompt="1"/>
          </p:nvPr>
        </p:nvSpPr>
        <p:spPr>
          <a:xfrm>
            <a:off x="387644" y="1259839"/>
            <a:ext cx="5614572"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5" name="Picture Placeholder 2">
            <a:extLst>
              <a:ext uri="{FF2B5EF4-FFF2-40B4-BE49-F238E27FC236}">
                <a16:creationId xmlns:a16="http://schemas.microsoft.com/office/drawing/2014/main" id="{FF798F13-5C82-6F49-8839-02FF3E011F0E}"/>
              </a:ext>
            </a:extLst>
          </p:cNvPr>
          <p:cNvSpPr>
            <a:spLocks noGrp="1"/>
          </p:cNvSpPr>
          <p:nvPr>
            <p:ph type="pic" idx="17" hasCustomPrompt="1"/>
          </p:nvPr>
        </p:nvSpPr>
        <p:spPr>
          <a:xfrm>
            <a:off x="387641" y="3750364"/>
            <a:ext cx="5614573"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pic>
        <p:nvPicPr>
          <p:cNvPr id="21" name="Picture 8">
            <a:extLst>
              <a:ext uri="{FF2B5EF4-FFF2-40B4-BE49-F238E27FC236}">
                <a16:creationId xmlns:a16="http://schemas.microsoft.com/office/drawing/2014/main" id="{F7F703DC-014A-514C-B167-D1EE828976B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3" name="Oval 22">
            <a:extLst>
              <a:ext uri="{FF2B5EF4-FFF2-40B4-BE49-F238E27FC236}">
                <a16:creationId xmlns:a16="http://schemas.microsoft.com/office/drawing/2014/main" id="{8D8CBF9B-C757-F84B-AE6B-F2BD9D6E4E4B}"/>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70606631-BB6A-AB48-9926-ED90990EC582}"/>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4274280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picture w/ titl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B46DE2-38E3-B849-8AC7-8276E59B8A7D}"/>
              </a:ext>
            </a:extLst>
          </p:cNvPr>
          <p:cNvSpPr>
            <a:spLocks noGrp="1"/>
          </p:cNvSpPr>
          <p:nvPr>
            <p:ph type="pic" idx="1" hasCustomPrompt="1"/>
          </p:nvPr>
        </p:nvSpPr>
        <p:spPr>
          <a:xfrm>
            <a:off x="0" y="0"/>
            <a:ext cx="12192000" cy="6858001"/>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0" name="Rectangle 9">
            <a:extLst>
              <a:ext uri="{FF2B5EF4-FFF2-40B4-BE49-F238E27FC236}">
                <a16:creationId xmlns:a16="http://schemas.microsoft.com/office/drawing/2014/main" id="{9FD6CC91-6E02-7644-8DC4-8F4A1CEC9144}"/>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1" name="Freeform 10">
            <a:extLst>
              <a:ext uri="{FF2B5EF4-FFF2-40B4-BE49-F238E27FC236}">
                <a16:creationId xmlns:a16="http://schemas.microsoft.com/office/drawing/2014/main" id="{C081EC62-A291-974F-88E8-B22504E09773}"/>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2" name="Title 1">
            <a:extLst>
              <a:ext uri="{FF2B5EF4-FFF2-40B4-BE49-F238E27FC236}">
                <a16:creationId xmlns:a16="http://schemas.microsoft.com/office/drawing/2014/main" id="{6D9A31D0-4D77-3A4A-81E9-6E38DD44E048}"/>
              </a:ext>
            </a:extLst>
          </p:cNvPr>
          <p:cNvSpPr>
            <a:spLocks noGrp="1"/>
          </p:cNvSpPr>
          <p:nvPr>
            <p:ph type="title" hasCustomPrompt="1"/>
          </p:nvPr>
        </p:nvSpPr>
        <p:spPr>
          <a:xfrm>
            <a:off x="375920" y="334647"/>
            <a:ext cx="5270421" cy="710246"/>
          </a:xfrm>
          <a:prstGeom prst="rect">
            <a:avLst/>
          </a:prstGeom>
          <a:solidFill>
            <a:schemeClr val="bg1">
              <a:alpha val="65000"/>
            </a:schemeClr>
          </a:solidFill>
        </p:spPr>
        <p:txBody>
          <a:bodyPr anchor="ctr">
            <a:noAutofit/>
          </a:bodyPr>
          <a:lstStyle>
            <a:lvl1pPr>
              <a:defRPr sz="4000">
                <a:solidFill>
                  <a:srgbClr val="0078B5"/>
                </a:solidFill>
              </a:defRPr>
            </a:lvl1pPr>
          </a:lstStyle>
          <a:p>
            <a:r>
              <a:rPr lang="en-US"/>
              <a:t>Edit Master</a:t>
            </a:r>
          </a:p>
        </p:txBody>
      </p:sp>
      <p:pic>
        <p:nvPicPr>
          <p:cNvPr id="13" name="Picture 8">
            <a:extLst>
              <a:ext uri="{FF2B5EF4-FFF2-40B4-BE49-F238E27FC236}">
                <a16:creationId xmlns:a16="http://schemas.microsoft.com/office/drawing/2014/main" id="{1A37E26C-63F6-9641-951C-9B890FA6D0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4" name="Oval 13">
            <a:extLst>
              <a:ext uri="{FF2B5EF4-FFF2-40B4-BE49-F238E27FC236}">
                <a16:creationId xmlns:a16="http://schemas.microsoft.com/office/drawing/2014/main" id="{C7AAF9A6-CBBA-4440-841B-4578D32EE206}"/>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FBB8B833-BDE9-0A44-864F-D0E93482B09E}"/>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1267718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4314E7-7CC9-C34A-999B-510DD0C4FA76}"/>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0" name="Freeform 9">
            <a:extLst>
              <a:ext uri="{FF2B5EF4-FFF2-40B4-BE49-F238E27FC236}">
                <a16:creationId xmlns:a16="http://schemas.microsoft.com/office/drawing/2014/main" id="{31407E5E-FDA6-A04C-A8DB-E90AA22231FC}"/>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11" name="Title 1">
            <a:extLst>
              <a:ext uri="{FF2B5EF4-FFF2-40B4-BE49-F238E27FC236}">
                <a16:creationId xmlns:a16="http://schemas.microsoft.com/office/drawing/2014/main" id="{152C7793-ECF6-244F-96E2-A4924396858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3" name="Picture 8">
            <a:extLst>
              <a:ext uri="{FF2B5EF4-FFF2-40B4-BE49-F238E27FC236}">
                <a16:creationId xmlns:a16="http://schemas.microsoft.com/office/drawing/2014/main" id="{320F88D2-ACD9-E94D-A553-C4AF13452AA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4" name="Oval 13">
            <a:extLst>
              <a:ext uri="{FF2B5EF4-FFF2-40B4-BE49-F238E27FC236}">
                <a16:creationId xmlns:a16="http://schemas.microsoft.com/office/drawing/2014/main" id="{091C2358-A7F9-3040-97B2-1E4C228EDD21}"/>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6D767E7D-D067-8149-8E99-D30442F81CEE}"/>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17982210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30EEE4-4E8F-DB49-A819-B8F604AAD331}"/>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pic>
        <p:nvPicPr>
          <p:cNvPr id="10" name="Picture 8">
            <a:extLst>
              <a:ext uri="{FF2B5EF4-FFF2-40B4-BE49-F238E27FC236}">
                <a16:creationId xmlns:a16="http://schemas.microsoft.com/office/drawing/2014/main" id="{26F09DE9-C1D1-3F47-A9C4-375E8C07F7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1" name="Oval 10">
            <a:extLst>
              <a:ext uri="{FF2B5EF4-FFF2-40B4-BE49-F238E27FC236}">
                <a16:creationId xmlns:a16="http://schemas.microsoft.com/office/drawing/2014/main" id="{D29467CF-36DB-4B4F-A17C-71955183CFFA}"/>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E6D7D639-E472-424D-903A-F1EA38B4468F}"/>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032087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pattFill prst="wdUpDiag">
          <a:fgClr>
            <a:srgbClr val="0083D4"/>
          </a:fgClr>
          <a:bgClr>
            <a:srgbClr val="0078B5"/>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08028-1CB1-6F4B-9AF9-37896BD9775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56675" y="2153284"/>
            <a:ext cx="2478650" cy="619662"/>
          </a:xfrm>
          <a:prstGeom prst="rect">
            <a:avLst/>
          </a:prstGeom>
        </p:spPr>
      </p:pic>
      <p:sp>
        <p:nvSpPr>
          <p:cNvPr id="3" name="TextBox 2">
            <a:extLst>
              <a:ext uri="{FF2B5EF4-FFF2-40B4-BE49-F238E27FC236}">
                <a16:creationId xmlns:a16="http://schemas.microsoft.com/office/drawing/2014/main" id="{D9356F39-34B6-3A46-B5C1-BA21F7BEB062}"/>
              </a:ext>
            </a:extLst>
          </p:cNvPr>
          <p:cNvSpPr txBox="1"/>
          <p:nvPr userDrawn="1"/>
        </p:nvSpPr>
        <p:spPr>
          <a:xfrm>
            <a:off x="2791691" y="3262740"/>
            <a:ext cx="6608618" cy="1323439"/>
          </a:xfrm>
          <a:prstGeom prst="rect">
            <a:avLst/>
          </a:prstGeom>
          <a:noFill/>
        </p:spPr>
        <p:txBody>
          <a:bodyPr wrap="square" rtlCol="0">
            <a:spAutoFit/>
          </a:bodyPr>
          <a:lstStyle/>
          <a:p>
            <a:pPr algn="ctr"/>
            <a:r>
              <a:rPr lang="en-US" sz="8000" b="1" i="0">
                <a:solidFill>
                  <a:schemeClr val="bg1"/>
                </a:solidFill>
                <a:latin typeface="Bahnschrift" panose="020B0502040204020203" pitchFamily="34" charset="0"/>
              </a:rPr>
              <a:t>Thank you!</a:t>
            </a:r>
          </a:p>
        </p:txBody>
      </p:sp>
    </p:spTree>
    <p:extLst>
      <p:ext uri="{BB962C8B-B14F-4D97-AF65-F5344CB8AC3E}">
        <p14:creationId xmlns:p14="http://schemas.microsoft.com/office/powerpoint/2010/main" val="42822416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Closing">
    <p:bg>
      <p:bgPr>
        <a:pattFill prst="wdUpDiag">
          <a:fgClr>
            <a:srgbClr val="0083D4"/>
          </a:fgClr>
          <a:bgClr>
            <a:srgbClr val="0078B5"/>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AD46-D549-3741-A710-62A5B54CAFCD}"/>
              </a:ext>
            </a:extLst>
          </p:cNvPr>
          <p:cNvSpPr>
            <a:spLocks noGrp="1"/>
          </p:cNvSpPr>
          <p:nvPr>
            <p:ph type="ctrTitle" hasCustomPrompt="1"/>
          </p:nvPr>
        </p:nvSpPr>
        <p:spPr>
          <a:xfrm>
            <a:off x="1524000" y="3262740"/>
            <a:ext cx="9144000" cy="1816768"/>
          </a:xfrm>
          <a:prstGeom prst="rect">
            <a:avLst/>
          </a:prstGeom>
        </p:spPr>
        <p:txBody>
          <a:bodyPr anchor="t"/>
          <a:lstStyle>
            <a:lvl1pPr algn="ctr">
              <a:defRPr sz="8000">
                <a:solidFill>
                  <a:schemeClr val="bg1"/>
                </a:solidFill>
              </a:defRPr>
            </a:lvl1pPr>
          </a:lstStyle>
          <a:p>
            <a:r>
              <a:rPr lang="en-US"/>
              <a:t>Custom closing</a:t>
            </a:r>
          </a:p>
        </p:txBody>
      </p:sp>
      <p:pic>
        <p:nvPicPr>
          <p:cNvPr id="5" name="Picture 3">
            <a:extLst>
              <a:ext uri="{FF2B5EF4-FFF2-40B4-BE49-F238E27FC236}">
                <a16:creationId xmlns:a16="http://schemas.microsoft.com/office/drawing/2014/main" id="{86F17652-DA3F-794F-9C8F-D477BE44905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56675" y="2153284"/>
            <a:ext cx="2478650" cy="619662"/>
          </a:xfrm>
          <a:prstGeom prst="rect">
            <a:avLst/>
          </a:prstGeom>
        </p:spPr>
      </p:pic>
    </p:spTree>
    <p:extLst>
      <p:ext uri="{BB962C8B-B14F-4D97-AF65-F5344CB8AC3E}">
        <p14:creationId xmlns:p14="http://schemas.microsoft.com/office/powerpoint/2010/main" val="145109559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title">
    <p:bg>
      <p:bgPr>
        <a:pattFill prst="wdUpDiag">
          <a:fgClr>
            <a:srgbClr val="0083D4"/>
          </a:fgClr>
          <a:bgClr>
            <a:srgbClr val="0078B5"/>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4C61B3-416E-054D-9E1C-BC5165D90199}"/>
              </a:ext>
            </a:extLst>
          </p:cNvPr>
          <p:cNvSpPr>
            <a:spLocks noGrp="1"/>
          </p:cNvSpPr>
          <p:nvPr>
            <p:ph type="title" hasCustomPrompt="1"/>
          </p:nvPr>
        </p:nvSpPr>
        <p:spPr>
          <a:xfrm>
            <a:off x="836016" y="2050120"/>
            <a:ext cx="10519966" cy="2757760"/>
          </a:xfrm>
          <a:prstGeom prst="rect">
            <a:avLst/>
          </a:prstGeom>
        </p:spPr>
        <p:txBody>
          <a:bodyPr anchor="ctr"/>
          <a:lstStyle>
            <a:lvl1pPr algn="ctr">
              <a:defRPr sz="6000">
                <a:solidFill>
                  <a:schemeClr val="bg1"/>
                </a:solidFill>
              </a:defRPr>
            </a:lvl1pPr>
          </a:lstStyle>
          <a:p>
            <a:r>
              <a:rPr lang="en-US"/>
              <a:t>Cover Title (Option 1)</a:t>
            </a:r>
            <a:br>
              <a:rPr lang="en-US"/>
            </a:br>
            <a:r>
              <a:rPr lang="en-US"/>
              <a:t>Click to Add Text</a:t>
            </a:r>
          </a:p>
        </p:txBody>
      </p:sp>
      <p:pic>
        <p:nvPicPr>
          <p:cNvPr id="5" name="Picture 4">
            <a:extLst>
              <a:ext uri="{FF2B5EF4-FFF2-40B4-BE49-F238E27FC236}">
                <a16:creationId xmlns:a16="http://schemas.microsoft.com/office/drawing/2014/main" id="{7B8F6F9D-C1A7-3F4C-8E99-47F6D713321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84266" y="685074"/>
            <a:ext cx="2623467" cy="655866"/>
          </a:xfrm>
          <a:prstGeom prst="rect">
            <a:avLst/>
          </a:prstGeom>
        </p:spPr>
      </p:pic>
      <p:sp>
        <p:nvSpPr>
          <p:cNvPr id="7" name="Text Placeholder 2">
            <a:extLst>
              <a:ext uri="{FF2B5EF4-FFF2-40B4-BE49-F238E27FC236}">
                <a16:creationId xmlns:a16="http://schemas.microsoft.com/office/drawing/2014/main" id="{80FD8E09-BCF3-1B4E-96F5-03D9C6795172}"/>
              </a:ext>
            </a:extLst>
          </p:cNvPr>
          <p:cNvSpPr>
            <a:spLocks noGrp="1"/>
          </p:cNvSpPr>
          <p:nvPr>
            <p:ph type="body" sz="quarter" idx="10" hasCustomPrompt="1"/>
          </p:nvPr>
        </p:nvSpPr>
        <p:spPr>
          <a:xfrm>
            <a:off x="3752254" y="5936388"/>
            <a:ext cx="4670425" cy="473075"/>
          </a:xfrm>
          <a:prstGeom prst="rect">
            <a:avLst/>
          </a:prstGeom>
        </p:spPr>
        <p:txBody>
          <a:bodyPr anchor="ctr"/>
          <a:lstStyle>
            <a:lvl1pPr marL="0" indent="0" algn="ctr">
              <a:buFontTx/>
              <a:buNone/>
              <a:defRPr sz="1800" b="0">
                <a:solidFill>
                  <a:schemeClr val="bg1"/>
                </a:solidFill>
              </a:defRPr>
            </a:lvl1pPr>
          </a:lstStyle>
          <a:p>
            <a:pPr lvl="0"/>
            <a:r>
              <a:rPr lang="en-US"/>
              <a:t>Presentation Date (optional)</a:t>
            </a:r>
          </a:p>
        </p:txBody>
      </p:sp>
    </p:spTree>
    <p:extLst>
      <p:ext uri="{BB962C8B-B14F-4D97-AF65-F5344CB8AC3E}">
        <p14:creationId xmlns:p14="http://schemas.microsoft.com/office/powerpoint/2010/main" val="39534391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subhead">
    <p:bg>
      <p:bgPr>
        <a:pattFill prst="wdUpDiag">
          <a:fgClr>
            <a:srgbClr val="0083D4"/>
          </a:fgClr>
          <a:bgClr>
            <a:srgbClr val="0078B5"/>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4C61B3-416E-054D-9E1C-BC5165D90199}"/>
              </a:ext>
            </a:extLst>
          </p:cNvPr>
          <p:cNvSpPr>
            <a:spLocks noGrp="1"/>
          </p:cNvSpPr>
          <p:nvPr>
            <p:ph type="title" hasCustomPrompt="1"/>
          </p:nvPr>
        </p:nvSpPr>
        <p:spPr>
          <a:xfrm>
            <a:off x="827483" y="1207042"/>
            <a:ext cx="10519966" cy="2757760"/>
          </a:xfrm>
          <a:prstGeom prst="rect">
            <a:avLst/>
          </a:prstGeom>
        </p:spPr>
        <p:txBody>
          <a:bodyPr anchor="b"/>
          <a:lstStyle>
            <a:lvl1pPr algn="ctr">
              <a:defRPr sz="6000">
                <a:solidFill>
                  <a:schemeClr val="bg1"/>
                </a:solidFill>
              </a:defRPr>
            </a:lvl1pPr>
          </a:lstStyle>
          <a:p>
            <a:r>
              <a:rPr lang="en-US"/>
              <a:t>Cover Title (Option 2)</a:t>
            </a:r>
            <a:br>
              <a:rPr lang="en-US"/>
            </a:br>
            <a:r>
              <a:rPr lang="en-US"/>
              <a:t>Click to Add Text</a:t>
            </a:r>
          </a:p>
        </p:txBody>
      </p:sp>
      <p:sp>
        <p:nvSpPr>
          <p:cNvPr id="9" name="Text Placeholder 2">
            <a:extLst>
              <a:ext uri="{FF2B5EF4-FFF2-40B4-BE49-F238E27FC236}">
                <a16:creationId xmlns:a16="http://schemas.microsoft.com/office/drawing/2014/main" id="{6B0927B1-5473-7E4D-80CD-D60397B0E114}"/>
              </a:ext>
            </a:extLst>
          </p:cNvPr>
          <p:cNvSpPr>
            <a:spLocks noGrp="1"/>
          </p:cNvSpPr>
          <p:nvPr>
            <p:ph type="body" idx="1"/>
          </p:nvPr>
        </p:nvSpPr>
        <p:spPr>
          <a:xfrm>
            <a:off x="838200" y="4143264"/>
            <a:ext cx="10515600"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D9028B50-4F98-A24F-ADDD-EEF7BD91A313}"/>
              </a:ext>
            </a:extLst>
          </p:cNvPr>
          <p:cNvCxnSpPr/>
          <p:nvPr userDrawn="1"/>
        </p:nvCxnSpPr>
        <p:spPr>
          <a:xfrm>
            <a:off x="838200" y="4060280"/>
            <a:ext cx="105092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6C7B3A4-D139-8141-B14B-C354073C80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84266" y="685074"/>
            <a:ext cx="2623467" cy="655866"/>
          </a:xfrm>
          <a:prstGeom prst="rect">
            <a:avLst/>
          </a:prstGeom>
        </p:spPr>
      </p:pic>
      <p:sp>
        <p:nvSpPr>
          <p:cNvPr id="3" name="Text Placeholder 2">
            <a:extLst>
              <a:ext uri="{FF2B5EF4-FFF2-40B4-BE49-F238E27FC236}">
                <a16:creationId xmlns:a16="http://schemas.microsoft.com/office/drawing/2014/main" id="{3F93F901-FA23-E547-A003-9B962C65FAB2}"/>
              </a:ext>
            </a:extLst>
          </p:cNvPr>
          <p:cNvSpPr>
            <a:spLocks noGrp="1"/>
          </p:cNvSpPr>
          <p:nvPr>
            <p:ph type="body" sz="quarter" idx="10" hasCustomPrompt="1"/>
          </p:nvPr>
        </p:nvSpPr>
        <p:spPr>
          <a:xfrm>
            <a:off x="3752254" y="5936388"/>
            <a:ext cx="4670425" cy="473075"/>
          </a:xfrm>
          <a:prstGeom prst="rect">
            <a:avLst/>
          </a:prstGeom>
        </p:spPr>
        <p:txBody>
          <a:bodyPr anchor="ctr"/>
          <a:lstStyle>
            <a:lvl1pPr marL="0" indent="0" algn="ctr">
              <a:buFontTx/>
              <a:buNone/>
              <a:defRPr sz="1800" b="0">
                <a:solidFill>
                  <a:schemeClr val="bg1"/>
                </a:solidFill>
              </a:defRPr>
            </a:lvl1pPr>
          </a:lstStyle>
          <a:p>
            <a:pPr lvl="0"/>
            <a:r>
              <a:rPr lang="en-US"/>
              <a:t>Presentation Date (optional)</a:t>
            </a:r>
          </a:p>
        </p:txBody>
      </p:sp>
    </p:spTree>
    <p:extLst>
      <p:ext uri="{BB962C8B-B14F-4D97-AF65-F5344CB8AC3E}">
        <p14:creationId xmlns:p14="http://schemas.microsoft.com/office/powerpoint/2010/main" val="104729105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 subhead">
    <p:bg>
      <p:bgPr>
        <a:pattFill prst="wdUpDiag">
          <a:fgClr>
            <a:srgbClr val="0083D4"/>
          </a:fgClr>
          <a:bgClr>
            <a:srgbClr val="0078B5"/>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4C61B3-416E-054D-9E1C-BC5165D90199}"/>
              </a:ext>
            </a:extLst>
          </p:cNvPr>
          <p:cNvSpPr>
            <a:spLocks noGrp="1"/>
          </p:cNvSpPr>
          <p:nvPr>
            <p:ph type="title" hasCustomPrompt="1"/>
          </p:nvPr>
        </p:nvSpPr>
        <p:spPr>
          <a:xfrm>
            <a:off x="827483" y="1207042"/>
            <a:ext cx="10519966" cy="2757760"/>
          </a:xfrm>
          <a:prstGeom prst="rect">
            <a:avLst/>
          </a:prstGeom>
        </p:spPr>
        <p:txBody>
          <a:bodyPr anchor="b"/>
          <a:lstStyle>
            <a:lvl1pPr algn="ctr">
              <a:defRPr sz="6000">
                <a:solidFill>
                  <a:schemeClr val="bg1"/>
                </a:solidFill>
              </a:defRPr>
            </a:lvl1pPr>
          </a:lstStyle>
          <a:p>
            <a:r>
              <a:rPr lang="en-US"/>
              <a:t>Cover Title (Option 2)</a:t>
            </a:r>
            <a:br>
              <a:rPr lang="en-US"/>
            </a:br>
            <a:r>
              <a:rPr lang="en-US"/>
              <a:t>Click to Add Text</a:t>
            </a:r>
          </a:p>
        </p:txBody>
      </p:sp>
      <p:sp>
        <p:nvSpPr>
          <p:cNvPr id="9" name="Text Placeholder 2">
            <a:extLst>
              <a:ext uri="{FF2B5EF4-FFF2-40B4-BE49-F238E27FC236}">
                <a16:creationId xmlns:a16="http://schemas.microsoft.com/office/drawing/2014/main" id="{6B0927B1-5473-7E4D-80CD-D60397B0E114}"/>
              </a:ext>
            </a:extLst>
          </p:cNvPr>
          <p:cNvSpPr>
            <a:spLocks noGrp="1"/>
          </p:cNvSpPr>
          <p:nvPr>
            <p:ph type="body" idx="1"/>
          </p:nvPr>
        </p:nvSpPr>
        <p:spPr>
          <a:xfrm>
            <a:off x="838200" y="4143264"/>
            <a:ext cx="10515600"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0" name="Straight Connector 9">
            <a:extLst>
              <a:ext uri="{FF2B5EF4-FFF2-40B4-BE49-F238E27FC236}">
                <a16:creationId xmlns:a16="http://schemas.microsoft.com/office/drawing/2014/main" id="{D9028B50-4F98-A24F-ADDD-EEF7BD91A313}"/>
              </a:ext>
            </a:extLst>
          </p:cNvPr>
          <p:cNvCxnSpPr/>
          <p:nvPr userDrawn="1"/>
        </p:nvCxnSpPr>
        <p:spPr>
          <a:xfrm>
            <a:off x="838200" y="4060280"/>
            <a:ext cx="105092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6C7B3A4-D139-8141-B14B-C354073C80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84266" y="685074"/>
            <a:ext cx="2623467" cy="655866"/>
          </a:xfrm>
          <a:prstGeom prst="rect">
            <a:avLst/>
          </a:prstGeom>
        </p:spPr>
      </p:pic>
      <p:sp>
        <p:nvSpPr>
          <p:cNvPr id="3" name="Text Placeholder 2">
            <a:extLst>
              <a:ext uri="{FF2B5EF4-FFF2-40B4-BE49-F238E27FC236}">
                <a16:creationId xmlns:a16="http://schemas.microsoft.com/office/drawing/2014/main" id="{3F93F901-FA23-E547-A003-9B962C65FAB2}"/>
              </a:ext>
            </a:extLst>
          </p:cNvPr>
          <p:cNvSpPr>
            <a:spLocks noGrp="1"/>
          </p:cNvSpPr>
          <p:nvPr>
            <p:ph type="body" sz="quarter" idx="10" hasCustomPrompt="1"/>
          </p:nvPr>
        </p:nvSpPr>
        <p:spPr>
          <a:xfrm>
            <a:off x="3752254" y="5936388"/>
            <a:ext cx="4670425" cy="473075"/>
          </a:xfrm>
          <a:prstGeom prst="rect">
            <a:avLst/>
          </a:prstGeom>
        </p:spPr>
        <p:txBody>
          <a:bodyPr anchor="ctr"/>
          <a:lstStyle>
            <a:lvl1pPr marL="0" indent="0" algn="ctr">
              <a:buFontTx/>
              <a:buNone/>
              <a:defRPr sz="1800" b="0">
                <a:solidFill>
                  <a:schemeClr val="bg1"/>
                </a:solidFill>
              </a:defRPr>
            </a:lvl1pPr>
          </a:lstStyle>
          <a:p>
            <a:pPr lvl="0"/>
            <a:r>
              <a:rPr lang="en-US"/>
              <a:t>Presentation Date (optional)</a:t>
            </a:r>
          </a:p>
        </p:txBody>
      </p:sp>
    </p:spTree>
    <p:extLst>
      <p:ext uri="{BB962C8B-B14F-4D97-AF65-F5344CB8AC3E}">
        <p14:creationId xmlns:p14="http://schemas.microsoft.com/office/powerpoint/2010/main" val="104729105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B1FC-403A-9F4E-B95F-3B6DE76B0539}"/>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sp>
        <p:nvSpPr>
          <p:cNvPr id="3" name="Content Placeholder 2">
            <a:extLst>
              <a:ext uri="{FF2B5EF4-FFF2-40B4-BE49-F238E27FC236}">
                <a16:creationId xmlns:a16="http://schemas.microsoft.com/office/drawing/2014/main" id="{A2F911E8-1B94-E448-A9A2-39B306EB4220}"/>
              </a:ext>
            </a:extLst>
          </p:cNvPr>
          <p:cNvSpPr>
            <a:spLocks noGrp="1"/>
          </p:cNvSpPr>
          <p:nvPr>
            <p:ph idx="1"/>
          </p:nvPr>
        </p:nvSpPr>
        <p:spPr>
          <a:xfrm>
            <a:off x="386080" y="1259840"/>
            <a:ext cx="11430000" cy="4833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4E3812-0330-C744-B0AF-9A2432076ACC}"/>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8" name="Freeform 7">
            <a:extLst>
              <a:ext uri="{FF2B5EF4-FFF2-40B4-BE49-F238E27FC236}">
                <a16:creationId xmlns:a16="http://schemas.microsoft.com/office/drawing/2014/main" id="{003F4720-40F5-2147-94F2-B1F091E6C1B6}"/>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pic>
        <p:nvPicPr>
          <p:cNvPr id="9" name="Picture 8">
            <a:extLst>
              <a:ext uri="{FF2B5EF4-FFF2-40B4-BE49-F238E27FC236}">
                <a16:creationId xmlns:a16="http://schemas.microsoft.com/office/drawing/2014/main" id="{1E8D2A03-AB07-294B-8F4E-14D07C5E79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1" name="Oval 10">
            <a:extLst>
              <a:ext uri="{FF2B5EF4-FFF2-40B4-BE49-F238E27FC236}">
                <a16:creationId xmlns:a16="http://schemas.microsoft.com/office/drawing/2014/main" id="{36484C10-8E41-F848-99A2-1A12B979E563}"/>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EFF7C8D3-985A-284D-8F92-2569CF8C436F}"/>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168543773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86A7-E069-C747-AAA3-8F5BFFBB4084}"/>
              </a:ext>
            </a:extLst>
          </p:cNvPr>
          <p:cNvSpPr>
            <a:spLocks noGrp="1"/>
          </p:cNvSpPr>
          <p:nvPr>
            <p:ph type="title" hasCustomPrompt="1"/>
          </p:nvPr>
        </p:nvSpPr>
        <p:spPr>
          <a:xfrm>
            <a:off x="851548" y="2326476"/>
            <a:ext cx="10519966" cy="2205047"/>
          </a:xfrm>
          <a:prstGeom prst="rect">
            <a:avLst/>
          </a:prstGeom>
        </p:spPr>
        <p:txBody>
          <a:bodyPr anchor="ctr"/>
          <a:lstStyle>
            <a:lvl1pPr>
              <a:defRPr sz="6000">
                <a:solidFill>
                  <a:srgbClr val="0078B5"/>
                </a:solidFill>
              </a:defRPr>
            </a:lvl1pPr>
          </a:lstStyle>
          <a:p>
            <a:r>
              <a:rPr lang="en-US"/>
              <a:t>Section Divider (Option 1)</a:t>
            </a:r>
          </a:p>
        </p:txBody>
      </p:sp>
      <p:pic>
        <p:nvPicPr>
          <p:cNvPr id="13" name="Picture 12">
            <a:extLst>
              <a:ext uri="{FF2B5EF4-FFF2-40B4-BE49-F238E27FC236}">
                <a16:creationId xmlns:a16="http://schemas.microsoft.com/office/drawing/2014/main" id="{F792FA9B-2C2A-0847-BFF0-00E0BF963B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0833" y="6169976"/>
            <a:ext cx="1926603" cy="481650"/>
          </a:xfrm>
          <a:prstGeom prst="rect">
            <a:avLst/>
          </a:prstGeom>
        </p:spPr>
      </p:pic>
      <p:sp>
        <p:nvSpPr>
          <p:cNvPr id="5" name="Rectangle 4">
            <a:extLst>
              <a:ext uri="{FF2B5EF4-FFF2-40B4-BE49-F238E27FC236}">
                <a16:creationId xmlns:a16="http://schemas.microsoft.com/office/drawing/2014/main" id="{43E52B8B-A2BE-0040-8704-CD134059C838}"/>
              </a:ext>
            </a:extLst>
          </p:cNvPr>
          <p:cNvSpPr/>
          <p:nvPr userDrawn="1"/>
        </p:nvSpPr>
        <p:spPr>
          <a:xfrm>
            <a:off x="0" y="2326476"/>
            <a:ext cx="685800" cy="2205047"/>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Tree>
    <p:extLst>
      <p:ext uri="{BB962C8B-B14F-4D97-AF65-F5344CB8AC3E}">
        <p14:creationId xmlns:p14="http://schemas.microsoft.com/office/powerpoint/2010/main" val="229761702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title 2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86A7-E069-C747-AAA3-8F5BFFBB4084}"/>
              </a:ext>
            </a:extLst>
          </p:cNvPr>
          <p:cNvSpPr>
            <a:spLocks noGrp="1"/>
          </p:cNvSpPr>
          <p:nvPr>
            <p:ph type="title" hasCustomPrompt="1"/>
          </p:nvPr>
        </p:nvSpPr>
        <p:spPr>
          <a:xfrm>
            <a:off x="851548" y="2326476"/>
            <a:ext cx="10519966" cy="1500188"/>
          </a:xfrm>
          <a:prstGeom prst="rect">
            <a:avLst/>
          </a:prstGeom>
        </p:spPr>
        <p:txBody>
          <a:bodyPr anchor="b"/>
          <a:lstStyle>
            <a:lvl1pPr>
              <a:defRPr sz="6000">
                <a:solidFill>
                  <a:srgbClr val="0078B5"/>
                </a:solidFill>
              </a:defRPr>
            </a:lvl1pPr>
          </a:lstStyle>
          <a:p>
            <a:r>
              <a:rPr lang="en-US"/>
              <a:t>Section Divider (Option 2)</a:t>
            </a:r>
          </a:p>
        </p:txBody>
      </p:sp>
      <p:sp>
        <p:nvSpPr>
          <p:cNvPr id="3" name="Text Placeholder 2">
            <a:extLst>
              <a:ext uri="{FF2B5EF4-FFF2-40B4-BE49-F238E27FC236}">
                <a16:creationId xmlns:a16="http://schemas.microsoft.com/office/drawing/2014/main" id="{30ECC599-3307-904A-A4AC-564B7C950E25}"/>
              </a:ext>
            </a:extLst>
          </p:cNvPr>
          <p:cNvSpPr>
            <a:spLocks noGrp="1"/>
          </p:cNvSpPr>
          <p:nvPr>
            <p:ph type="body" idx="1"/>
          </p:nvPr>
        </p:nvSpPr>
        <p:spPr>
          <a:xfrm>
            <a:off x="843882" y="4053885"/>
            <a:ext cx="10515600" cy="485456"/>
          </a:xfrm>
          <a:prstGeom prst="rect">
            <a:avLst/>
          </a:prstGeom>
        </p:spPr>
        <p:txBody>
          <a:bodyPr/>
          <a:lstStyle>
            <a:lvl1pPr marL="0" indent="0">
              <a:buNone/>
              <a:defRPr sz="2400">
                <a:solidFill>
                  <a:srgbClr val="004A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E2934FAF-8B98-B740-B698-8768B95CAA55}"/>
              </a:ext>
            </a:extLst>
          </p:cNvPr>
          <p:cNvCxnSpPr/>
          <p:nvPr userDrawn="1"/>
        </p:nvCxnSpPr>
        <p:spPr>
          <a:xfrm>
            <a:off x="838200" y="3958315"/>
            <a:ext cx="10509250"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792FA9B-2C2A-0847-BFF0-00E0BF963B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0833" y="6169976"/>
            <a:ext cx="1926603" cy="481650"/>
          </a:xfrm>
          <a:prstGeom prst="rect">
            <a:avLst/>
          </a:prstGeom>
        </p:spPr>
      </p:pic>
      <p:sp>
        <p:nvSpPr>
          <p:cNvPr id="8" name="Rectangle 7">
            <a:extLst>
              <a:ext uri="{FF2B5EF4-FFF2-40B4-BE49-F238E27FC236}">
                <a16:creationId xmlns:a16="http://schemas.microsoft.com/office/drawing/2014/main" id="{9A1533DC-935C-DB49-9BA5-ACFB0CE4EECD}"/>
              </a:ext>
            </a:extLst>
          </p:cNvPr>
          <p:cNvSpPr/>
          <p:nvPr userDrawn="1"/>
        </p:nvSpPr>
        <p:spPr>
          <a:xfrm>
            <a:off x="0" y="2326476"/>
            <a:ext cx="685800" cy="2205047"/>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Tree>
    <p:extLst>
      <p:ext uri="{BB962C8B-B14F-4D97-AF65-F5344CB8AC3E}">
        <p14:creationId xmlns:p14="http://schemas.microsoft.com/office/powerpoint/2010/main" val="219975969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52510-A430-2446-B743-8A97FA853EEB}"/>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2" name="Freeform 11">
            <a:extLst>
              <a:ext uri="{FF2B5EF4-FFF2-40B4-BE49-F238E27FC236}">
                <a16:creationId xmlns:a16="http://schemas.microsoft.com/office/drawing/2014/main" id="{B440B234-7349-744B-AD33-DC85DD1D1EC7}"/>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Content Placeholder 2">
            <a:extLst>
              <a:ext uri="{FF2B5EF4-FFF2-40B4-BE49-F238E27FC236}">
                <a16:creationId xmlns:a16="http://schemas.microsoft.com/office/drawing/2014/main" id="{B8776F3A-3B84-7D40-B637-67EC872EEC76}"/>
              </a:ext>
            </a:extLst>
          </p:cNvPr>
          <p:cNvSpPr>
            <a:spLocks noGrp="1"/>
          </p:cNvSpPr>
          <p:nvPr>
            <p:ph sz="half" idx="1"/>
          </p:nvPr>
        </p:nvSpPr>
        <p:spPr>
          <a:xfrm>
            <a:off x="399674" y="1259839"/>
            <a:ext cx="5584565" cy="48333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8ADA04DC-E578-8943-9662-B11695251229}"/>
              </a:ext>
            </a:extLst>
          </p:cNvPr>
          <p:cNvSpPr>
            <a:spLocks noGrp="1"/>
          </p:cNvSpPr>
          <p:nvPr>
            <p:ph sz="half" idx="2"/>
          </p:nvPr>
        </p:nvSpPr>
        <p:spPr>
          <a:xfrm>
            <a:off x="6231515" y="1259839"/>
            <a:ext cx="5584565" cy="48333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0EA80BAD-EA57-8B48-A4E0-1EB1405CFA64}"/>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5" name="Picture 8">
            <a:extLst>
              <a:ext uri="{FF2B5EF4-FFF2-40B4-BE49-F238E27FC236}">
                <a16:creationId xmlns:a16="http://schemas.microsoft.com/office/drawing/2014/main" id="{8E9F7C85-FFCB-A045-8AB7-142D0E514DF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6" name="Oval 15">
            <a:extLst>
              <a:ext uri="{FF2B5EF4-FFF2-40B4-BE49-F238E27FC236}">
                <a16:creationId xmlns:a16="http://schemas.microsoft.com/office/drawing/2014/main" id="{CA4E8646-814E-6F4F-B444-A08CF9279520}"/>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011C6A5C-39D4-E143-AAB3-3B616E5C9315}"/>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193306313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item 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7E794F-8DED-BC4B-89B8-41A8D18E6159}"/>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24" name="Freeform 23">
            <a:extLst>
              <a:ext uri="{FF2B5EF4-FFF2-40B4-BE49-F238E27FC236}">
                <a16:creationId xmlns:a16="http://schemas.microsoft.com/office/drawing/2014/main" id="{E02295C2-4DC4-F14E-980F-8F6C48ED7AB9}"/>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Text Placeholder 2">
            <a:extLst>
              <a:ext uri="{FF2B5EF4-FFF2-40B4-BE49-F238E27FC236}">
                <a16:creationId xmlns:a16="http://schemas.microsoft.com/office/drawing/2014/main" id="{73C94127-C7E5-544A-9952-D41C4E55ABB2}"/>
              </a:ext>
            </a:extLst>
          </p:cNvPr>
          <p:cNvSpPr>
            <a:spLocks noGrp="1"/>
          </p:cNvSpPr>
          <p:nvPr>
            <p:ph type="body" idx="1"/>
          </p:nvPr>
        </p:nvSpPr>
        <p:spPr>
          <a:xfrm>
            <a:off x="416004" y="1291405"/>
            <a:ext cx="3643184" cy="671506"/>
          </a:xfrm>
          <a:prstGeom prst="rect">
            <a:avLst/>
          </a:prstGeom>
        </p:spPr>
        <p:txBody>
          <a:bodyPr anchor="b"/>
          <a:lstStyle>
            <a:lvl1pPr marL="0" indent="0" algn="ctr">
              <a:buNone/>
              <a:defRPr sz="24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E3B7E-D854-064D-AEA3-63D68FAE118D}"/>
              </a:ext>
            </a:extLst>
          </p:cNvPr>
          <p:cNvSpPr>
            <a:spLocks noGrp="1"/>
          </p:cNvSpPr>
          <p:nvPr>
            <p:ph sz="half" idx="2"/>
          </p:nvPr>
        </p:nvSpPr>
        <p:spPr>
          <a:xfrm>
            <a:off x="416004" y="2156882"/>
            <a:ext cx="3643184" cy="392063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2C7B6818-BE77-4340-A1A8-9FFA7CE1E892}"/>
              </a:ext>
            </a:extLst>
          </p:cNvPr>
          <p:cNvSpPr>
            <a:spLocks noGrp="1"/>
          </p:cNvSpPr>
          <p:nvPr>
            <p:ph type="body" idx="13"/>
          </p:nvPr>
        </p:nvSpPr>
        <p:spPr>
          <a:xfrm>
            <a:off x="4294450" y="1291405"/>
            <a:ext cx="3643184" cy="671506"/>
          </a:xfrm>
          <a:prstGeom prst="rect">
            <a:avLst/>
          </a:prstGeom>
        </p:spPr>
        <p:txBody>
          <a:bodyPr anchor="b"/>
          <a:lstStyle>
            <a:lvl1pPr marL="0" indent="0" algn="ctr">
              <a:buNone/>
              <a:defRPr sz="24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13FBFB0D-24E3-D240-852B-1687575565CF}"/>
              </a:ext>
            </a:extLst>
          </p:cNvPr>
          <p:cNvSpPr>
            <a:spLocks noGrp="1"/>
          </p:cNvSpPr>
          <p:nvPr>
            <p:ph sz="half" idx="14"/>
          </p:nvPr>
        </p:nvSpPr>
        <p:spPr>
          <a:xfrm>
            <a:off x="4294450" y="2156882"/>
            <a:ext cx="3643184" cy="392063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82D8C281-5014-F942-B0B6-93F5DD974BF9}"/>
              </a:ext>
            </a:extLst>
          </p:cNvPr>
          <p:cNvSpPr>
            <a:spLocks noGrp="1"/>
          </p:cNvSpPr>
          <p:nvPr>
            <p:ph type="body" idx="15"/>
          </p:nvPr>
        </p:nvSpPr>
        <p:spPr>
          <a:xfrm>
            <a:off x="8172897" y="1291405"/>
            <a:ext cx="3643184" cy="671506"/>
          </a:xfrm>
          <a:prstGeom prst="rect">
            <a:avLst/>
          </a:prstGeom>
        </p:spPr>
        <p:txBody>
          <a:bodyPr anchor="b"/>
          <a:lstStyle>
            <a:lvl1pPr marL="0" indent="0" algn="ctr">
              <a:buNone/>
              <a:defRPr sz="24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BCCD3CE0-F400-5846-9623-CC8DE4FC5C85}"/>
              </a:ext>
            </a:extLst>
          </p:cNvPr>
          <p:cNvSpPr>
            <a:spLocks noGrp="1"/>
          </p:cNvSpPr>
          <p:nvPr>
            <p:ph sz="half" idx="16"/>
          </p:nvPr>
        </p:nvSpPr>
        <p:spPr>
          <a:xfrm>
            <a:off x="8172896" y="2156882"/>
            <a:ext cx="3643185" cy="392063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EC5F07B3-EFAE-0443-BDA9-756AA086899D}"/>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cxnSp>
        <p:nvCxnSpPr>
          <p:cNvPr id="19" name="Straight Connector 18">
            <a:extLst>
              <a:ext uri="{FF2B5EF4-FFF2-40B4-BE49-F238E27FC236}">
                <a16:creationId xmlns:a16="http://schemas.microsoft.com/office/drawing/2014/main" id="{41A29E99-893C-1E40-BE41-ED1255375C2F}"/>
              </a:ext>
            </a:extLst>
          </p:cNvPr>
          <p:cNvCxnSpPr>
            <a:cxnSpLocks/>
          </p:cNvCxnSpPr>
          <p:nvPr userDrawn="1"/>
        </p:nvCxnSpPr>
        <p:spPr>
          <a:xfrm>
            <a:off x="416004" y="2002580"/>
            <a:ext cx="3643184"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28B6823-9E65-9B44-B29B-0B42DE5AF018}"/>
              </a:ext>
            </a:extLst>
          </p:cNvPr>
          <p:cNvCxnSpPr>
            <a:cxnSpLocks/>
          </p:cNvCxnSpPr>
          <p:nvPr userDrawn="1"/>
        </p:nvCxnSpPr>
        <p:spPr>
          <a:xfrm>
            <a:off x="4294450" y="2002580"/>
            <a:ext cx="3643184"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27FDD4-27F4-274F-841D-7C7F5F9C8922}"/>
              </a:ext>
            </a:extLst>
          </p:cNvPr>
          <p:cNvCxnSpPr>
            <a:cxnSpLocks/>
          </p:cNvCxnSpPr>
          <p:nvPr userDrawn="1"/>
        </p:nvCxnSpPr>
        <p:spPr>
          <a:xfrm>
            <a:off x="8172896" y="2002580"/>
            <a:ext cx="3643184"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pic>
        <p:nvPicPr>
          <p:cNvPr id="26" name="Picture 8">
            <a:extLst>
              <a:ext uri="{FF2B5EF4-FFF2-40B4-BE49-F238E27FC236}">
                <a16:creationId xmlns:a16="http://schemas.microsoft.com/office/drawing/2014/main" id="{8333C537-0D64-AF4E-9397-8FFDDEC5868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7" name="Oval 26">
            <a:extLst>
              <a:ext uri="{FF2B5EF4-FFF2-40B4-BE49-F238E27FC236}">
                <a16:creationId xmlns:a16="http://schemas.microsoft.com/office/drawing/2014/main" id="{A349DEE7-50C3-2B45-AF83-4927AF77337C}"/>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196D29B5-2EC9-8D4A-AD63-B29B77E0FFF5}"/>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03050127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item comparis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104BE5A-55E7-BC4F-83DB-F3401A47D14A}"/>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22" name="Freeform 21">
            <a:extLst>
              <a:ext uri="{FF2B5EF4-FFF2-40B4-BE49-F238E27FC236}">
                <a16:creationId xmlns:a16="http://schemas.microsoft.com/office/drawing/2014/main" id="{B338CCE7-AFC0-7544-A5C3-3993F171355E}"/>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Text Placeholder 2">
            <a:extLst>
              <a:ext uri="{FF2B5EF4-FFF2-40B4-BE49-F238E27FC236}">
                <a16:creationId xmlns:a16="http://schemas.microsoft.com/office/drawing/2014/main" id="{73C94127-C7E5-544A-9952-D41C4E55ABB2}"/>
              </a:ext>
            </a:extLst>
          </p:cNvPr>
          <p:cNvSpPr>
            <a:spLocks noGrp="1"/>
          </p:cNvSpPr>
          <p:nvPr>
            <p:ph type="body" idx="1"/>
          </p:nvPr>
        </p:nvSpPr>
        <p:spPr>
          <a:xfrm>
            <a:off x="416004"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E3B7E-D854-064D-AEA3-63D68FAE118D}"/>
              </a:ext>
            </a:extLst>
          </p:cNvPr>
          <p:cNvSpPr>
            <a:spLocks noGrp="1"/>
          </p:cNvSpPr>
          <p:nvPr>
            <p:ph sz="half" idx="2"/>
          </p:nvPr>
        </p:nvSpPr>
        <p:spPr>
          <a:xfrm>
            <a:off x="416004"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C6928B3B-3033-B349-9E32-DB5E95EC0E81}"/>
              </a:ext>
            </a:extLst>
          </p:cNvPr>
          <p:cNvCxnSpPr>
            <a:cxnSpLocks/>
          </p:cNvCxnSpPr>
          <p:nvPr userDrawn="1"/>
        </p:nvCxnSpPr>
        <p:spPr>
          <a:xfrm>
            <a:off x="416004"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69F31035-BAFB-DB4C-AE80-068F0991710D}"/>
              </a:ext>
            </a:extLst>
          </p:cNvPr>
          <p:cNvSpPr>
            <a:spLocks noGrp="1"/>
          </p:cNvSpPr>
          <p:nvPr>
            <p:ph type="body" idx="10"/>
          </p:nvPr>
        </p:nvSpPr>
        <p:spPr>
          <a:xfrm>
            <a:off x="3315970"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AFEE6C9B-D86A-E643-8B37-B6661EC4C61B}"/>
              </a:ext>
            </a:extLst>
          </p:cNvPr>
          <p:cNvSpPr>
            <a:spLocks noGrp="1"/>
          </p:cNvSpPr>
          <p:nvPr>
            <p:ph sz="half" idx="11"/>
          </p:nvPr>
        </p:nvSpPr>
        <p:spPr>
          <a:xfrm>
            <a:off x="3315970"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25" name="Straight Connector 24">
            <a:extLst>
              <a:ext uri="{FF2B5EF4-FFF2-40B4-BE49-F238E27FC236}">
                <a16:creationId xmlns:a16="http://schemas.microsoft.com/office/drawing/2014/main" id="{3954F397-9696-F54A-9781-CD936E087B37}"/>
              </a:ext>
            </a:extLst>
          </p:cNvPr>
          <p:cNvCxnSpPr>
            <a:cxnSpLocks/>
          </p:cNvCxnSpPr>
          <p:nvPr userDrawn="1"/>
        </p:nvCxnSpPr>
        <p:spPr>
          <a:xfrm>
            <a:off x="3315970"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3B830625-B753-FF41-BD3C-DD59063A42FE}"/>
              </a:ext>
            </a:extLst>
          </p:cNvPr>
          <p:cNvSpPr>
            <a:spLocks noGrp="1"/>
          </p:cNvSpPr>
          <p:nvPr>
            <p:ph type="body" idx="12"/>
          </p:nvPr>
        </p:nvSpPr>
        <p:spPr>
          <a:xfrm>
            <a:off x="6215936"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4DFB9A95-4DC9-3C47-885F-DE95E64CCCD7}"/>
              </a:ext>
            </a:extLst>
          </p:cNvPr>
          <p:cNvSpPr>
            <a:spLocks noGrp="1"/>
          </p:cNvSpPr>
          <p:nvPr>
            <p:ph sz="half" idx="13"/>
          </p:nvPr>
        </p:nvSpPr>
        <p:spPr>
          <a:xfrm>
            <a:off x="6215936"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28" name="Straight Connector 27">
            <a:extLst>
              <a:ext uri="{FF2B5EF4-FFF2-40B4-BE49-F238E27FC236}">
                <a16:creationId xmlns:a16="http://schemas.microsoft.com/office/drawing/2014/main" id="{FE015204-565F-AA4D-B4C6-BA8DA47FA959}"/>
              </a:ext>
            </a:extLst>
          </p:cNvPr>
          <p:cNvCxnSpPr>
            <a:cxnSpLocks/>
          </p:cNvCxnSpPr>
          <p:nvPr userDrawn="1"/>
        </p:nvCxnSpPr>
        <p:spPr>
          <a:xfrm>
            <a:off x="6215936"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30D75C32-1F85-8A46-9D71-13CE3C1E9311}"/>
              </a:ext>
            </a:extLst>
          </p:cNvPr>
          <p:cNvSpPr>
            <a:spLocks noGrp="1"/>
          </p:cNvSpPr>
          <p:nvPr>
            <p:ph type="body" idx="14"/>
          </p:nvPr>
        </p:nvSpPr>
        <p:spPr>
          <a:xfrm>
            <a:off x="9115901"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770A1D5A-8773-BF48-B565-121094410D7F}"/>
              </a:ext>
            </a:extLst>
          </p:cNvPr>
          <p:cNvSpPr>
            <a:spLocks noGrp="1"/>
          </p:cNvSpPr>
          <p:nvPr>
            <p:ph sz="half" idx="15"/>
          </p:nvPr>
        </p:nvSpPr>
        <p:spPr>
          <a:xfrm>
            <a:off x="9115901"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31" name="Straight Connector 30">
            <a:extLst>
              <a:ext uri="{FF2B5EF4-FFF2-40B4-BE49-F238E27FC236}">
                <a16:creationId xmlns:a16="http://schemas.microsoft.com/office/drawing/2014/main" id="{85E9055D-8A15-4D45-9F22-D55D611C2711}"/>
              </a:ext>
            </a:extLst>
          </p:cNvPr>
          <p:cNvCxnSpPr>
            <a:cxnSpLocks/>
          </p:cNvCxnSpPr>
          <p:nvPr userDrawn="1"/>
        </p:nvCxnSpPr>
        <p:spPr>
          <a:xfrm>
            <a:off x="9115901"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5E2ED55D-4AC8-1C45-A773-1EB9E9A85E77}"/>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34" name="Picture 8">
            <a:extLst>
              <a:ext uri="{FF2B5EF4-FFF2-40B4-BE49-F238E27FC236}">
                <a16:creationId xmlns:a16="http://schemas.microsoft.com/office/drawing/2014/main" id="{CEB34D79-7B84-4E42-8BFD-EEE9D70F958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35" name="Oval 34">
            <a:extLst>
              <a:ext uri="{FF2B5EF4-FFF2-40B4-BE49-F238E27FC236}">
                <a16:creationId xmlns:a16="http://schemas.microsoft.com/office/drawing/2014/main" id="{5E729F61-DA7E-544D-AD1D-2DB0FAD4D627}"/>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5">
            <a:extLst>
              <a:ext uri="{FF2B5EF4-FFF2-40B4-BE49-F238E27FC236}">
                <a16:creationId xmlns:a16="http://schemas.microsoft.com/office/drawing/2014/main" id="{07338720-C087-B841-892F-BFD7444B3478}"/>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99627088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mp;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543708-9BD9-2A4A-B653-E4B8F6BD14DE}"/>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3" name="Freeform 12">
            <a:extLst>
              <a:ext uri="{FF2B5EF4-FFF2-40B4-BE49-F238E27FC236}">
                <a16:creationId xmlns:a16="http://schemas.microsoft.com/office/drawing/2014/main" id="{98D8A9AA-2009-8445-ABBB-0C80BC3C7959}"/>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Picture Placeholder 2">
            <a:extLst>
              <a:ext uri="{FF2B5EF4-FFF2-40B4-BE49-F238E27FC236}">
                <a16:creationId xmlns:a16="http://schemas.microsoft.com/office/drawing/2014/main" id="{6BB46DE2-38E3-B849-8AC7-8276E59B8A7D}"/>
              </a:ext>
            </a:extLst>
          </p:cNvPr>
          <p:cNvSpPr>
            <a:spLocks noGrp="1"/>
          </p:cNvSpPr>
          <p:nvPr>
            <p:ph type="pic" idx="1" hasCustomPrompt="1"/>
          </p:nvPr>
        </p:nvSpPr>
        <p:spPr>
          <a:xfrm>
            <a:off x="6096000" y="416406"/>
            <a:ext cx="6096000" cy="562208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0" name="Content Placeholder 2">
            <a:extLst>
              <a:ext uri="{FF2B5EF4-FFF2-40B4-BE49-F238E27FC236}">
                <a16:creationId xmlns:a16="http://schemas.microsoft.com/office/drawing/2014/main" id="{D656EAA1-71B6-2244-B761-48273735A40A}"/>
              </a:ext>
            </a:extLst>
          </p:cNvPr>
          <p:cNvSpPr>
            <a:spLocks noGrp="1"/>
          </p:cNvSpPr>
          <p:nvPr>
            <p:ph sz="half" idx="13"/>
          </p:nvPr>
        </p:nvSpPr>
        <p:spPr>
          <a:xfrm>
            <a:off x="416004" y="1259841"/>
            <a:ext cx="5270421" cy="47786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8C077CDE-6E2C-B449-A01D-C909A9E92C96}"/>
              </a:ext>
            </a:extLst>
          </p:cNvPr>
          <p:cNvSpPr>
            <a:spLocks noGrp="1"/>
          </p:cNvSpPr>
          <p:nvPr>
            <p:ph type="title" hasCustomPrompt="1"/>
          </p:nvPr>
        </p:nvSpPr>
        <p:spPr>
          <a:xfrm>
            <a:off x="386080" y="334646"/>
            <a:ext cx="5300345" cy="710246"/>
          </a:xfrm>
          <a:prstGeom prst="rect">
            <a:avLst/>
          </a:prstGeom>
        </p:spPr>
        <p:txBody>
          <a:bodyPr anchor="ctr"/>
          <a:lstStyle>
            <a:lvl1pPr>
              <a:defRPr>
                <a:solidFill>
                  <a:srgbClr val="0078B5"/>
                </a:solidFill>
              </a:defRPr>
            </a:lvl1pPr>
          </a:lstStyle>
          <a:p>
            <a:r>
              <a:rPr lang="en-US"/>
              <a:t>Click to add title</a:t>
            </a:r>
          </a:p>
        </p:txBody>
      </p:sp>
      <p:pic>
        <p:nvPicPr>
          <p:cNvPr id="16" name="Picture 8">
            <a:extLst>
              <a:ext uri="{FF2B5EF4-FFF2-40B4-BE49-F238E27FC236}">
                <a16:creationId xmlns:a16="http://schemas.microsoft.com/office/drawing/2014/main" id="{93F8A199-3F49-5B46-B3E0-9E3E3AFB067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7" name="Oval 16">
            <a:extLst>
              <a:ext uri="{FF2B5EF4-FFF2-40B4-BE49-F238E27FC236}">
                <a16:creationId xmlns:a16="http://schemas.microsoft.com/office/drawing/2014/main" id="{85BFFAC6-0905-4348-9A26-44A26B484B5A}"/>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F462B3FA-07FB-A64D-9B72-D2973136D7DE}"/>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08780011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picture w/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768ED-9FDA-ED48-8A12-B41F84ACDF8A}"/>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2" name="Freeform 11">
            <a:extLst>
              <a:ext uri="{FF2B5EF4-FFF2-40B4-BE49-F238E27FC236}">
                <a16:creationId xmlns:a16="http://schemas.microsoft.com/office/drawing/2014/main" id="{BC54CFED-E9EE-6642-8C0A-57A579F12E1B}"/>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9" name="Picture Placeholder 2">
            <a:extLst>
              <a:ext uri="{FF2B5EF4-FFF2-40B4-BE49-F238E27FC236}">
                <a16:creationId xmlns:a16="http://schemas.microsoft.com/office/drawing/2014/main" id="{100B76D3-E5CB-584B-8485-107E6DA20579}"/>
              </a:ext>
            </a:extLst>
          </p:cNvPr>
          <p:cNvSpPr>
            <a:spLocks noGrp="1"/>
          </p:cNvSpPr>
          <p:nvPr>
            <p:ph type="pic" idx="13" hasCustomPrompt="1"/>
          </p:nvPr>
        </p:nvSpPr>
        <p:spPr>
          <a:xfrm>
            <a:off x="416004" y="1259839"/>
            <a:ext cx="11430000" cy="4778652"/>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6" name="Title 1">
            <a:extLst>
              <a:ext uri="{FF2B5EF4-FFF2-40B4-BE49-F238E27FC236}">
                <a16:creationId xmlns:a16="http://schemas.microsoft.com/office/drawing/2014/main" id="{EF1DB7F8-214E-F144-9184-F47B0FC6347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4" name="Picture 8">
            <a:extLst>
              <a:ext uri="{FF2B5EF4-FFF2-40B4-BE49-F238E27FC236}">
                <a16:creationId xmlns:a16="http://schemas.microsoft.com/office/drawing/2014/main" id="{CEEFBAA2-FC23-E643-B219-26C39B93C7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5" name="Oval 14">
            <a:extLst>
              <a:ext uri="{FF2B5EF4-FFF2-40B4-BE49-F238E27FC236}">
                <a16:creationId xmlns:a16="http://schemas.microsoft.com/office/drawing/2014/main" id="{28C5428E-E200-2748-A111-925171F4894C}"/>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EDB540C3-3B5E-4E48-920C-CED76E81E925}"/>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08097143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picture w/ titl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40AC9D-F4CA-FE42-A3B6-67A6BCF0EE0D}"/>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3" name="Freeform 12">
            <a:extLst>
              <a:ext uri="{FF2B5EF4-FFF2-40B4-BE49-F238E27FC236}">
                <a16:creationId xmlns:a16="http://schemas.microsoft.com/office/drawing/2014/main" id="{4C70FEC0-F42C-DC4F-BBCC-E662159B0CE0}"/>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9" name="Picture Placeholder 2">
            <a:extLst>
              <a:ext uri="{FF2B5EF4-FFF2-40B4-BE49-F238E27FC236}">
                <a16:creationId xmlns:a16="http://schemas.microsoft.com/office/drawing/2014/main" id="{100B76D3-E5CB-584B-8485-107E6DA20579}"/>
              </a:ext>
            </a:extLst>
          </p:cNvPr>
          <p:cNvSpPr>
            <a:spLocks noGrp="1"/>
          </p:cNvSpPr>
          <p:nvPr>
            <p:ph type="pic" idx="13" hasCustomPrompt="1"/>
          </p:nvPr>
        </p:nvSpPr>
        <p:spPr>
          <a:xfrm>
            <a:off x="375921" y="1259839"/>
            <a:ext cx="8123310" cy="478047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0" name="Picture Placeholder 2">
            <a:extLst>
              <a:ext uri="{FF2B5EF4-FFF2-40B4-BE49-F238E27FC236}">
                <a16:creationId xmlns:a16="http://schemas.microsoft.com/office/drawing/2014/main" id="{996347C6-2EEB-F045-9CAC-B74CAC366683}"/>
              </a:ext>
            </a:extLst>
          </p:cNvPr>
          <p:cNvSpPr>
            <a:spLocks noGrp="1"/>
          </p:cNvSpPr>
          <p:nvPr>
            <p:ph type="pic" idx="14" hasCustomPrompt="1"/>
          </p:nvPr>
        </p:nvSpPr>
        <p:spPr>
          <a:xfrm>
            <a:off x="8672513" y="1259839"/>
            <a:ext cx="3143567"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1" name="Picture Placeholder 2">
            <a:extLst>
              <a:ext uri="{FF2B5EF4-FFF2-40B4-BE49-F238E27FC236}">
                <a16:creationId xmlns:a16="http://schemas.microsoft.com/office/drawing/2014/main" id="{76BB071E-E9B3-9241-8CE1-EE1449B42BDF}"/>
              </a:ext>
            </a:extLst>
          </p:cNvPr>
          <p:cNvSpPr>
            <a:spLocks noGrp="1"/>
          </p:cNvSpPr>
          <p:nvPr>
            <p:ph type="pic" idx="15" hasCustomPrompt="1"/>
          </p:nvPr>
        </p:nvSpPr>
        <p:spPr>
          <a:xfrm>
            <a:off x="8672512" y="3738641"/>
            <a:ext cx="3143567"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6" name="Title 1">
            <a:extLst>
              <a:ext uri="{FF2B5EF4-FFF2-40B4-BE49-F238E27FC236}">
                <a16:creationId xmlns:a16="http://schemas.microsoft.com/office/drawing/2014/main" id="{EF1DB7F8-214E-F144-9184-F47B0FC6347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9" name="Picture 8">
            <a:extLst>
              <a:ext uri="{FF2B5EF4-FFF2-40B4-BE49-F238E27FC236}">
                <a16:creationId xmlns:a16="http://schemas.microsoft.com/office/drawing/2014/main" id="{E93663F5-25AF-734A-A5F8-9E88C0E5B3E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0" name="Oval 19">
            <a:extLst>
              <a:ext uri="{FF2B5EF4-FFF2-40B4-BE49-F238E27FC236}">
                <a16:creationId xmlns:a16="http://schemas.microsoft.com/office/drawing/2014/main" id="{C24C7B27-48E3-B84B-94CF-2BB0E8C2FEE0}"/>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5752DB6C-46D2-CC41-A55F-CA89D8A32972}"/>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2818805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B1FC-403A-9F4E-B95F-3B6DE76B0539}"/>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sp>
        <p:nvSpPr>
          <p:cNvPr id="3" name="Content Placeholder 2">
            <a:extLst>
              <a:ext uri="{FF2B5EF4-FFF2-40B4-BE49-F238E27FC236}">
                <a16:creationId xmlns:a16="http://schemas.microsoft.com/office/drawing/2014/main" id="{A2F911E8-1B94-E448-A9A2-39B306EB4220}"/>
              </a:ext>
            </a:extLst>
          </p:cNvPr>
          <p:cNvSpPr>
            <a:spLocks noGrp="1"/>
          </p:cNvSpPr>
          <p:nvPr>
            <p:ph idx="1"/>
          </p:nvPr>
        </p:nvSpPr>
        <p:spPr>
          <a:xfrm>
            <a:off x="386080" y="1259840"/>
            <a:ext cx="11430000" cy="4833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4E3812-0330-C744-B0AF-9A2432076ACC}"/>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8" name="Freeform 7">
            <a:extLst>
              <a:ext uri="{FF2B5EF4-FFF2-40B4-BE49-F238E27FC236}">
                <a16:creationId xmlns:a16="http://schemas.microsoft.com/office/drawing/2014/main" id="{003F4720-40F5-2147-94F2-B1F091E6C1B6}"/>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pic>
        <p:nvPicPr>
          <p:cNvPr id="9" name="Picture 8">
            <a:extLst>
              <a:ext uri="{FF2B5EF4-FFF2-40B4-BE49-F238E27FC236}">
                <a16:creationId xmlns:a16="http://schemas.microsoft.com/office/drawing/2014/main" id="{1E8D2A03-AB07-294B-8F4E-14D07C5E79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1" name="Oval 10">
            <a:extLst>
              <a:ext uri="{FF2B5EF4-FFF2-40B4-BE49-F238E27FC236}">
                <a16:creationId xmlns:a16="http://schemas.microsoft.com/office/drawing/2014/main" id="{36484C10-8E41-F848-99A2-1A12B979E563}"/>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EFF7C8D3-985A-284D-8F92-2569CF8C436F}"/>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168543773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picture w/ titl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FC561A-45CC-1D45-879B-73276032F425}"/>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6" name="Freeform 15">
            <a:extLst>
              <a:ext uri="{FF2B5EF4-FFF2-40B4-BE49-F238E27FC236}">
                <a16:creationId xmlns:a16="http://schemas.microsoft.com/office/drawing/2014/main" id="{49D55FF6-7B09-5048-96F6-994BE5FD1B54}"/>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9" name="Picture Placeholder 2">
            <a:extLst>
              <a:ext uri="{FF2B5EF4-FFF2-40B4-BE49-F238E27FC236}">
                <a16:creationId xmlns:a16="http://schemas.microsoft.com/office/drawing/2014/main" id="{100B76D3-E5CB-584B-8485-107E6DA20579}"/>
              </a:ext>
            </a:extLst>
          </p:cNvPr>
          <p:cNvSpPr>
            <a:spLocks noGrp="1"/>
          </p:cNvSpPr>
          <p:nvPr>
            <p:ph type="pic" idx="13" hasCustomPrompt="1"/>
          </p:nvPr>
        </p:nvSpPr>
        <p:spPr>
          <a:xfrm>
            <a:off x="416003" y="1280160"/>
            <a:ext cx="3683465" cy="4760155"/>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2" name="Picture Placeholder 2">
            <a:extLst>
              <a:ext uri="{FF2B5EF4-FFF2-40B4-BE49-F238E27FC236}">
                <a16:creationId xmlns:a16="http://schemas.microsoft.com/office/drawing/2014/main" id="{EF01E507-B143-AA49-A98D-4AA5142F500D}"/>
              </a:ext>
            </a:extLst>
          </p:cNvPr>
          <p:cNvSpPr>
            <a:spLocks noGrp="1"/>
          </p:cNvSpPr>
          <p:nvPr>
            <p:ph type="pic" idx="14" hasCustomPrompt="1"/>
          </p:nvPr>
        </p:nvSpPr>
        <p:spPr>
          <a:xfrm>
            <a:off x="4274309" y="1280159"/>
            <a:ext cx="3683465" cy="476015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3" name="Picture Placeholder 2">
            <a:extLst>
              <a:ext uri="{FF2B5EF4-FFF2-40B4-BE49-F238E27FC236}">
                <a16:creationId xmlns:a16="http://schemas.microsoft.com/office/drawing/2014/main" id="{E45F1186-F6AE-6042-B37D-0AC4C0E9878A}"/>
              </a:ext>
            </a:extLst>
          </p:cNvPr>
          <p:cNvSpPr>
            <a:spLocks noGrp="1"/>
          </p:cNvSpPr>
          <p:nvPr>
            <p:ph type="pic" idx="15" hasCustomPrompt="1"/>
          </p:nvPr>
        </p:nvSpPr>
        <p:spPr>
          <a:xfrm>
            <a:off x="8132615" y="1280159"/>
            <a:ext cx="3683465" cy="476015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1" name="Title 1">
            <a:extLst>
              <a:ext uri="{FF2B5EF4-FFF2-40B4-BE49-F238E27FC236}">
                <a16:creationId xmlns:a16="http://schemas.microsoft.com/office/drawing/2014/main" id="{335ABBA1-DF6D-1242-BBD7-3BBA1DCD93B6}"/>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9" name="Picture 8">
            <a:extLst>
              <a:ext uri="{FF2B5EF4-FFF2-40B4-BE49-F238E27FC236}">
                <a16:creationId xmlns:a16="http://schemas.microsoft.com/office/drawing/2014/main" id="{2930A777-F70D-AA41-BB36-0858392991C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0" name="Oval 19">
            <a:extLst>
              <a:ext uri="{FF2B5EF4-FFF2-40B4-BE49-F238E27FC236}">
                <a16:creationId xmlns:a16="http://schemas.microsoft.com/office/drawing/2014/main" id="{2D1439DB-4163-6B45-B02F-7B1B6E9CF1CD}"/>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a:extLst>
              <a:ext uri="{FF2B5EF4-FFF2-40B4-BE49-F238E27FC236}">
                <a16:creationId xmlns:a16="http://schemas.microsoft.com/office/drawing/2014/main" id="{B22369BC-3A6B-EE48-9676-A59F4FA02AD0}"/>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17085895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picture w/ 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4D08C-796E-FF45-B6E6-E6BFB4CFFE38}"/>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3" name="Freeform 12">
            <a:extLst>
              <a:ext uri="{FF2B5EF4-FFF2-40B4-BE49-F238E27FC236}">
                <a16:creationId xmlns:a16="http://schemas.microsoft.com/office/drawing/2014/main" id="{40E4762C-6550-7146-9B44-2C82C1FEE13D}"/>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10" name="Picture Placeholder 2">
            <a:extLst>
              <a:ext uri="{FF2B5EF4-FFF2-40B4-BE49-F238E27FC236}">
                <a16:creationId xmlns:a16="http://schemas.microsoft.com/office/drawing/2014/main" id="{996347C6-2EEB-F045-9CAC-B74CAC366683}"/>
              </a:ext>
            </a:extLst>
          </p:cNvPr>
          <p:cNvSpPr>
            <a:spLocks noGrp="1"/>
          </p:cNvSpPr>
          <p:nvPr>
            <p:ph type="pic" idx="14" hasCustomPrompt="1"/>
          </p:nvPr>
        </p:nvSpPr>
        <p:spPr>
          <a:xfrm>
            <a:off x="6189785" y="1259839"/>
            <a:ext cx="5614572"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1" name="Picture Placeholder 2">
            <a:extLst>
              <a:ext uri="{FF2B5EF4-FFF2-40B4-BE49-F238E27FC236}">
                <a16:creationId xmlns:a16="http://schemas.microsoft.com/office/drawing/2014/main" id="{76BB071E-E9B3-9241-8CE1-EE1449B42BDF}"/>
              </a:ext>
            </a:extLst>
          </p:cNvPr>
          <p:cNvSpPr>
            <a:spLocks noGrp="1"/>
          </p:cNvSpPr>
          <p:nvPr>
            <p:ph type="pic" idx="15" hasCustomPrompt="1"/>
          </p:nvPr>
        </p:nvSpPr>
        <p:spPr>
          <a:xfrm>
            <a:off x="6189784" y="3750364"/>
            <a:ext cx="5614573"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6" name="Title 1">
            <a:extLst>
              <a:ext uri="{FF2B5EF4-FFF2-40B4-BE49-F238E27FC236}">
                <a16:creationId xmlns:a16="http://schemas.microsoft.com/office/drawing/2014/main" id="{EF1DB7F8-214E-F144-9184-F47B0FC6347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sp>
        <p:nvSpPr>
          <p:cNvPr id="14" name="Picture Placeholder 2">
            <a:extLst>
              <a:ext uri="{FF2B5EF4-FFF2-40B4-BE49-F238E27FC236}">
                <a16:creationId xmlns:a16="http://schemas.microsoft.com/office/drawing/2014/main" id="{28442851-BAE7-894C-9580-7E5C183675B5}"/>
              </a:ext>
            </a:extLst>
          </p:cNvPr>
          <p:cNvSpPr>
            <a:spLocks noGrp="1"/>
          </p:cNvSpPr>
          <p:nvPr>
            <p:ph type="pic" idx="16" hasCustomPrompt="1"/>
          </p:nvPr>
        </p:nvSpPr>
        <p:spPr>
          <a:xfrm>
            <a:off x="387644" y="1259839"/>
            <a:ext cx="5614572"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5" name="Picture Placeholder 2">
            <a:extLst>
              <a:ext uri="{FF2B5EF4-FFF2-40B4-BE49-F238E27FC236}">
                <a16:creationId xmlns:a16="http://schemas.microsoft.com/office/drawing/2014/main" id="{FF798F13-5C82-6F49-8839-02FF3E011F0E}"/>
              </a:ext>
            </a:extLst>
          </p:cNvPr>
          <p:cNvSpPr>
            <a:spLocks noGrp="1"/>
          </p:cNvSpPr>
          <p:nvPr>
            <p:ph type="pic" idx="17" hasCustomPrompt="1"/>
          </p:nvPr>
        </p:nvSpPr>
        <p:spPr>
          <a:xfrm>
            <a:off x="387641" y="3750364"/>
            <a:ext cx="5614573" cy="2301674"/>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pic>
        <p:nvPicPr>
          <p:cNvPr id="21" name="Picture 8">
            <a:extLst>
              <a:ext uri="{FF2B5EF4-FFF2-40B4-BE49-F238E27FC236}">
                <a16:creationId xmlns:a16="http://schemas.microsoft.com/office/drawing/2014/main" id="{F7F703DC-014A-514C-B167-D1EE828976B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3" name="Oval 22">
            <a:extLst>
              <a:ext uri="{FF2B5EF4-FFF2-40B4-BE49-F238E27FC236}">
                <a16:creationId xmlns:a16="http://schemas.microsoft.com/office/drawing/2014/main" id="{8D8CBF9B-C757-F84B-AE6B-F2BD9D6E4E4B}"/>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70606631-BB6A-AB48-9926-ED90990EC582}"/>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42742803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picture w/ titl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B46DE2-38E3-B849-8AC7-8276E59B8A7D}"/>
              </a:ext>
            </a:extLst>
          </p:cNvPr>
          <p:cNvSpPr>
            <a:spLocks noGrp="1"/>
          </p:cNvSpPr>
          <p:nvPr>
            <p:ph type="pic" idx="1" hasCustomPrompt="1"/>
          </p:nvPr>
        </p:nvSpPr>
        <p:spPr>
          <a:xfrm>
            <a:off x="0" y="0"/>
            <a:ext cx="12192000" cy="6858001"/>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0" name="Rectangle 9">
            <a:extLst>
              <a:ext uri="{FF2B5EF4-FFF2-40B4-BE49-F238E27FC236}">
                <a16:creationId xmlns:a16="http://schemas.microsoft.com/office/drawing/2014/main" id="{9FD6CC91-6E02-7644-8DC4-8F4A1CEC9144}"/>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1" name="Freeform 10">
            <a:extLst>
              <a:ext uri="{FF2B5EF4-FFF2-40B4-BE49-F238E27FC236}">
                <a16:creationId xmlns:a16="http://schemas.microsoft.com/office/drawing/2014/main" id="{C081EC62-A291-974F-88E8-B22504E09773}"/>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2" name="Title 1">
            <a:extLst>
              <a:ext uri="{FF2B5EF4-FFF2-40B4-BE49-F238E27FC236}">
                <a16:creationId xmlns:a16="http://schemas.microsoft.com/office/drawing/2014/main" id="{6D9A31D0-4D77-3A4A-81E9-6E38DD44E048}"/>
              </a:ext>
            </a:extLst>
          </p:cNvPr>
          <p:cNvSpPr>
            <a:spLocks noGrp="1"/>
          </p:cNvSpPr>
          <p:nvPr>
            <p:ph type="title" hasCustomPrompt="1"/>
          </p:nvPr>
        </p:nvSpPr>
        <p:spPr>
          <a:xfrm>
            <a:off x="375920" y="334647"/>
            <a:ext cx="5270421" cy="710246"/>
          </a:xfrm>
          <a:prstGeom prst="rect">
            <a:avLst/>
          </a:prstGeom>
          <a:solidFill>
            <a:schemeClr val="bg1">
              <a:alpha val="65000"/>
            </a:schemeClr>
          </a:solidFill>
        </p:spPr>
        <p:txBody>
          <a:bodyPr anchor="ctr">
            <a:noAutofit/>
          </a:bodyPr>
          <a:lstStyle>
            <a:lvl1pPr>
              <a:defRPr sz="4000">
                <a:solidFill>
                  <a:srgbClr val="0078B5"/>
                </a:solidFill>
              </a:defRPr>
            </a:lvl1pPr>
          </a:lstStyle>
          <a:p>
            <a:r>
              <a:rPr lang="en-US"/>
              <a:t>Edit Master</a:t>
            </a:r>
          </a:p>
        </p:txBody>
      </p:sp>
      <p:pic>
        <p:nvPicPr>
          <p:cNvPr id="13" name="Picture 8">
            <a:extLst>
              <a:ext uri="{FF2B5EF4-FFF2-40B4-BE49-F238E27FC236}">
                <a16:creationId xmlns:a16="http://schemas.microsoft.com/office/drawing/2014/main" id="{1A37E26C-63F6-9641-951C-9B890FA6D0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4" name="Oval 13">
            <a:extLst>
              <a:ext uri="{FF2B5EF4-FFF2-40B4-BE49-F238E27FC236}">
                <a16:creationId xmlns:a16="http://schemas.microsoft.com/office/drawing/2014/main" id="{C7AAF9A6-CBBA-4440-841B-4578D32EE206}"/>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FBB8B833-BDE9-0A44-864F-D0E93482B09E}"/>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12677185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4314E7-7CC9-C34A-999B-510DD0C4FA76}"/>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0" name="Freeform 9">
            <a:extLst>
              <a:ext uri="{FF2B5EF4-FFF2-40B4-BE49-F238E27FC236}">
                <a16:creationId xmlns:a16="http://schemas.microsoft.com/office/drawing/2014/main" id="{31407E5E-FDA6-A04C-A8DB-E90AA22231FC}"/>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11" name="Title 1">
            <a:extLst>
              <a:ext uri="{FF2B5EF4-FFF2-40B4-BE49-F238E27FC236}">
                <a16:creationId xmlns:a16="http://schemas.microsoft.com/office/drawing/2014/main" id="{152C7793-ECF6-244F-96E2-A4924396858C}"/>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3" name="Picture 8">
            <a:extLst>
              <a:ext uri="{FF2B5EF4-FFF2-40B4-BE49-F238E27FC236}">
                <a16:creationId xmlns:a16="http://schemas.microsoft.com/office/drawing/2014/main" id="{320F88D2-ACD9-E94D-A553-C4AF13452AA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4" name="Oval 13">
            <a:extLst>
              <a:ext uri="{FF2B5EF4-FFF2-40B4-BE49-F238E27FC236}">
                <a16:creationId xmlns:a16="http://schemas.microsoft.com/office/drawing/2014/main" id="{091C2358-A7F9-3040-97B2-1E4C228EDD21}"/>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6D767E7D-D067-8149-8E99-D30442F81CEE}"/>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179822103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30EEE4-4E8F-DB49-A819-B8F604AAD331}"/>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pic>
        <p:nvPicPr>
          <p:cNvPr id="10" name="Picture 8">
            <a:extLst>
              <a:ext uri="{FF2B5EF4-FFF2-40B4-BE49-F238E27FC236}">
                <a16:creationId xmlns:a16="http://schemas.microsoft.com/office/drawing/2014/main" id="{26F09DE9-C1D1-3F47-A9C4-375E8C07F7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1" name="Oval 10">
            <a:extLst>
              <a:ext uri="{FF2B5EF4-FFF2-40B4-BE49-F238E27FC236}">
                <a16:creationId xmlns:a16="http://schemas.microsoft.com/office/drawing/2014/main" id="{D29467CF-36DB-4B4F-A17C-71955183CFFA}"/>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E6D7D639-E472-424D-903A-F1EA38B4468F}"/>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0320878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p:bg>
      <p:bgPr>
        <a:pattFill prst="wdUpDiag">
          <a:fgClr>
            <a:srgbClr val="0083D4"/>
          </a:fgClr>
          <a:bgClr>
            <a:srgbClr val="0078B5"/>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08028-1CB1-6F4B-9AF9-37896BD9775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56675" y="2153284"/>
            <a:ext cx="2478650" cy="619662"/>
          </a:xfrm>
          <a:prstGeom prst="rect">
            <a:avLst/>
          </a:prstGeom>
        </p:spPr>
      </p:pic>
      <p:sp>
        <p:nvSpPr>
          <p:cNvPr id="3" name="TextBox 2">
            <a:extLst>
              <a:ext uri="{FF2B5EF4-FFF2-40B4-BE49-F238E27FC236}">
                <a16:creationId xmlns:a16="http://schemas.microsoft.com/office/drawing/2014/main" id="{D9356F39-34B6-3A46-B5C1-BA21F7BEB062}"/>
              </a:ext>
            </a:extLst>
          </p:cNvPr>
          <p:cNvSpPr txBox="1"/>
          <p:nvPr userDrawn="1"/>
        </p:nvSpPr>
        <p:spPr>
          <a:xfrm>
            <a:off x="2791691" y="3262740"/>
            <a:ext cx="6608618" cy="1323439"/>
          </a:xfrm>
          <a:prstGeom prst="rect">
            <a:avLst/>
          </a:prstGeom>
          <a:noFill/>
        </p:spPr>
        <p:txBody>
          <a:bodyPr wrap="square" rtlCol="0">
            <a:spAutoFit/>
          </a:bodyPr>
          <a:lstStyle/>
          <a:p>
            <a:pPr algn="ctr"/>
            <a:r>
              <a:rPr lang="en-US" sz="8000" b="1" i="0">
                <a:solidFill>
                  <a:schemeClr val="bg1"/>
                </a:solidFill>
                <a:latin typeface="Bahnschrift" panose="020B0502040204020203" pitchFamily="34" charset="0"/>
              </a:rPr>
              <a:t>Thank you!</a:t>
            </a:r>
          </a:p>
        </p:txBody>
      </p:sp>
    </p:spTree>
    <p:extLst>
      <p:ext uri="{BB962C8B-B14F-4D97-AF65-F5344CB8AC3E}">
        <p14:creationId xmlns:p14="http://schemas.microsoft.com/office/powerpoint/2010/main" val="428224169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Closing">
    <p:bg>
      <p:bgPr>
        <a:pattFill prst="wdUpDiag">
          <a:fgClr>
            <a:srgbClr val="0083D4"/>
          </a:fgClr>
          <a:bgClr>
            <a:srgbClr val="0078B5"/>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AD46-D549-3741-A710-62A5B54CAFCD}"/>
              </a:ext>
            </a:extLst>
          </p:cNvPr>
          <p:cNvSpPr>
            <a:spLocks noGrp="1"/>
          </p:cNvSpPr>
          <p:nvPr>
            <p:ph type="ctrTitle" hasCustomPrompt="1"/>
          </p:nvPr>
        </p:nvSpPr>
        <p:spPr>
          <a:xfrm>
            <a:off x="1524000" y="3262740"/>
            <a:ext cx="9144000" cy="1816768"/>
          </a:xfrm>
          <a:prstGeom prst="rect">
            <a:avLst/>
          </a:prstGeom>
        </p:spPr>
        <p:txBody>
          <a:bodyPr anchor="t"/>
          <a:lstStyle>
            <a:lvl1pPr algn="ctr">
              <a:defRPr sz="8000">
                <a:solidFill>
                  <a:schemeClr val="bg1"/>
                </a:solidFill>
              </a:defRPr>
            </a:lvl1pPr>
          </a:lstStyle>
          <a:p>
            <a:r>
              <a:rPr lang="en-US"/>
              <a:t>Custom closing</a:t>
            </a:r>
          </a:p>
        </p:txBody>
      </p:sp>
      <p:pic>
        <p:nvPicPr>
          <p:cNvPr id="5" name="Picture 3">
            <a:extLst>
              <a:ext uri="{FF2B5EF4-FFF2-40B4-BE49-F238E27FC236}">
                <a16:creationId xmlns:a16="http://schemas.microsoft.com/office/drawing/2014/main" id="{86F17652-DA3F-794F-9C8F-D477BE44905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56675" y="2153284"/>
            <a:ext cx="2478650" cy="619662"/>
          </a:xfrm>
          <a:prstGeom prst="rect">
            <a:avLst/>
          </a:prstGeom>
        </p:spPr>
      </p:pic>
    </p:spTree>
    <p:extLst>
      <p:ext uri="{BB962C8B-B14F-4D97-AF65-F5344CB8AC3E}">
        <p14:creationId xmlns:p14="http://schemas.microsoft.com/office/powerpoint/2010/main" val="14510955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86A7-E069-C747-AAA3-8F5BFFBB4084}"/>
              </a:ext>
            </a:extLst>
          </p:cNvPr>
          <p:cNvSpPr>
            <a:spLocks noGrp="1"/>
          </p:cNvSpPr>
          <p:nvPr>
            <p:ph type="title" hasCustomPrompt="1"/>
          </p:nvPr>
        </p:nvSpPr>
        <p:spPr>
          <a:xfrm>
            <a:off x="851548" y="2326476"/>
            <a:ext cx="10519966" cy="2205047"/>
          </a:xfrm>
          <a:prstGeom prst="rect">
            <a:avLst/>
          </a:prstGeom>
        </p:spPr>
        <p:txBody>
          <a:bodyPr anchor="ctr"/>
          <a:lstStyle>
            <a:lvl1pPr>
              <a:defRPr sz="6000">
                <a:solidFill>
                  <a:srgbClr val="0078B5"/>
                </a:solidFill>
              </a:defRPr>
            </a:lvl1pPr>
          </a:lstStyle>
          <a:p>
            <a:r>
              <a:rPr lang="en-US"/>
              <a:t>Section Divider (Option 1)</a:t>
            </a:r>
          </a:p>
        </p:txBody>
      </p:sp>
      <p:pic>
        <p:nvPicPr>
          <p:cNvPr id="13" name="Picture 12">
            <a:extLst>
              <a:ext uri="{FF2B5EF4-FFF2-40B4-BE49-F238E27FC236}">
                <a16:creationId xmlns:a16="http://schemas.microsoft.com/office/drawing/2014/main" id="{F792FA9B-2C2A-0847-BFF0-00E0BF963B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0833" y="6169976"/>
            <a:ext cx="1926603" cy="481650"/>
          </a:xfrm>
          <a:prstGeom prst="rect">
            <a:avLst/>
          </a:prstGeom>
        </p:spPr>
      </p:pic>
      <p:sp>
        <p:nvSpPr>
          <p:cNvPr id="5" name="Rectangle 4">
            <a:extLst>
              <a:ext uri="{FF2B5EF4-FFF2-40B4-BE49-F238E27FC236}">
                <a16:creationId xmlns:a16="http://schemas.microsoft.com/office/drawing/2014/main" id="{43E52B8B-A2BE-0040-8704-CD134059C838}"/>
              </a:ext>
            </a:extLst>
          </p:cNvPr>
          <p:cNvSpPr/>
          <p:nvPr userDrawn="1"/>
        </p:nvSpPr>
        <p:spPr>
          <a:xfrm>
            <a:off x="0" y="2326476"/>
            <a:ext cx="685800" cy="2205047"/>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Tree>
    <p:extLst>
      <p:ext uri="{BB962C8B-B14F-4D97-AF65-F5344CB8AC3E}">
        <p14:creationId xmlns:p14="http://schemas.microsoft.com/office/powerpoint/2010/main" val="22976170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2 w/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86A7-E069-C747-AAA3-8F5BFFBB4084}"/>
              </a:ext>
            </a:extLst>
          </p:cNvPr>
          <p:cNvSpPr>
            <a:spLocks noGrp="1"/>
          </p:cNvSpPr>
          <p:nvPr>
            <p:ph type="title" hasCustomPrompt="1"/>
          </p:nvPr>
        </p:nvSpPr>
        <p:spPr>
          <a:xfrm>
            <a:off x="851548" y="2326476"/>
            <a:ext cx="10519966" cy="1500188"/>
          </a:xfrm>
          <a:prstGeom prst="rect">
            <a:avLst/>
          </a:prstGeom>
        </p:spPr>
        <p:txBody>
          <a:bodyPr anchor="b"/>
          <a:lstStyle>
            <a:lvl1pPr>
              <a:defRPr sz="6000">
                <a:solidFill>
                  <a:srgbClr val="0078B5"/>
                </a:solidFill>
              </a:defRPr>
            </a:lvl1pPr>
          </a:lstStyle>
          <a:p>
            <a:r>
              <a:rPr lang="en-US"/>
              <a:t>Section Divider (Option 2)</a:t>
            </a:r>
          </a:p>
        </p:txBody>
      </p:sp>
      <p:sp>
        <p:nvSpPr>
          <p:cNvPr id="3" name="Text Placeholder 2">
            <a:extLst>
              <a:ext uri="{FF2B5EF4-FFF2-40B4-BE49-F238E27FC236}">
                <a16:creationId xmlns:a16="http://schemas.microsoft.com/office/drawing/2014/main" id="{30ECC599-3307-904A-A4AC-564B7C950E25}"/>
              </a:ext>
            </a:extLst>
          </p:cNvPr>
          <p:cNvSpPr>
            <a:spLocks noGrp="1"/>
          </p:cNvSpPr>
          <p:nvPr>
            <p:ph type="body" idx="1"/>
          </p:nvPr>
        </p:nvSpPr>
        <p:spPr>
          <a:xfrm>
            <a:off x="843882" y="4053885"/>
            <a:ext cx="10515600" cy="485456"/>
          </a:xfrm>
          <a:prstGeom prst="rect">
            <a:avLst/>
          </a:prstGeom>
        </p:spPr>
        <p:txBody>
          <a:bodyPr/>
          <a:lstStyle>
            <a:lvl1pPr marL="0" indent="0">
              <a:buNone/>
              <a:defRPr sz="2400">
                <a:solidFill>
                  <a:srgbClr val="004A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E2934FAF-8B98-B740-B698-8768B95CAA55}"/>
              </a:ext>
            </a:extLst>
          </p:cNvPr>
          <p:cNvCxnSpPr/>
          <p:nvPr userDrawn="1"/>
        </p:nvCxnSpPr>
        <p:spPr>
          <a:xfrm>
            <a:off x="838200" y="3958315"/>
            <a:ext cx="10509250"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792FA9B-2C2A-0847-BFF0-00E0BF963B5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40833" y="6169976"/>
            <a:ext cx="1926603" cy="481650"/>
          </a:xfrm>
          <a:prstGeom prst="rect">
            <a:avLst/>
          </a:prstGeom>
        </p:spPr>
      </p:pic>
      <p:sp>
        <p:nvSpPr>
          <p:cNvPr id="8" name="Rectangle 7">
            <a:extLst>
              <a:ext uri="{FF2B5EF4-FFF2-40B4-BE49-F238E27FC236}">
                <a16:creationId xmlns:a16="http://schemas.microsoft.com/office/drawing/2014/main" id="{9A1533DC-935C-DB49-9BA5-ACFB0CE4EECD}"/>
              </a:ext>
            </a:extLst>
          </p:cNvPr>
          <p:cNvSpPr/>
          <p:nvPr userDrawn="1"/>
        </p:nvSpPr>
        <p:spPr>
          <a:xfrm>
            <a:off x="0" y="2326476"/>
            <a:ext cx="685800" cy="2205047"/>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Tree>
    <p:extLst>
      <p:ext uri="{BB962C8B-B14F-4D97-AF65-F5344CB8AC3E}">
        <p14:creationId xmlns:p14="http://schemas.microsoft.com/office/powerpoint/2010/main" val="2199759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D52510-A430-2446-B743-8A97FA853EEB}"/>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2" name="Freeform 11">
            <a:extLst>
              <a:ext uri="{FF2B5EF4-FFF2-40B4-BE49-F238E27FC236}">
                <a16:creationId xmlns:a16="http://schemas.microsoft.com/office/drawing/2014/main" id="{B440B234-7349-744B-AD33-DC85DD1D1EC7}"/>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Content Placeholder 2">
            <a:extLst>
              <a:ext uri="{FF2B5EF4-FFF2-40B4-BE49-F238E27FC236}">
                <a16:creationId xmlns:a16="http://schemas.microsoft.com/office/drawing/2014/main" id="{B8776F3A-3B84-7D40-B637-67EC872EEC76}"/>
              </a:ext>
            </a:extLst>
          </p:cNvPr>
          <p:cNvSpPr>
            <a:spLocks noGrp="1"/>
          </p:cNvSpPr>
          <p:nvPr>
            <p:ph sz="half" idx="1"/>
          </p:nvPr>
        </p:nvSpPr>
        <p:spPr>
          <a:xfrm>
            <a:off x="399674" y="1259839"/>
            <a:ext cx="5584565" cy="48333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8ADA04DC-E578-8943-9662-B11695251229}"/>
              </a:ext>
            </a:extLst>
          </p:cNvPr>
          <p:cNvSpPr>
            <a:spLocks noGrp="1"/>
          </p:cNvSpPr>
          <p:nvPr>
            <p:ph sz="half" idx="2"/>
          </p:nvPr>
        </p:nvSpPr>
        <p:spPr>
          <a:xfrm>
            <a:off x="6231515" y="1259839"/>
            <a:ext cx="5584565" cy="48333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0EA80BAD-EA57-8B48-A4E0-1EB1405CFA64}"/>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15" name="Picture 8">
            <a:extLst>
              <a:ext uri="{FF2B5EF4-FFF2-40B4-BE49-F238E27FC236}">
                <a16:creationId xmlns:a16="http://schemas.microsoft.com/office/drawing/2014/main" id="{8E9F7C85-FFCB-A045-8AB7-142D0E514DF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6" name="Oval 15">
            <a:extLst>
              <a:ext uri="{FF2B5EF4-FFF2-40B4-BE49-F238E27FC236}">
                <a16:creationId xmlns:a16="http://schemas.microsoft.com/office/drawing/2014/main" id="{CA4E8646-814E-6F4F-B444-A08CF9279520}"/>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011C6A5C-39D4-E143-AAB3-3B616E5C9315}"/>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19330631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tem 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47E794F-8DED-BC4B-89B8-41A8D18E6159}"/>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24" name="Freeform 23">
            <a:extLst>
              <a:ext uri="{FF2B5EF4-FFF2-40B4-BE49-F238E27FC236}">
                <a16:creationId xmlns:a16="http://schemas.microsoft.com/office/drawing/2014/main" id="{E02295C2-4DC4-F14E-980F-8F6C48ED7AB9}"/>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Text Placeholder 2">
            <a:extLst>
              <a:ext uri="{FF2B5EF4-FFF2-40B4-BE49-F238E27FC236}">
                <a16:creationId xmlns:a16="http://schemas.microsoft.com/office/drawing/2014/main" id="{73C94127-C7E5-544A-9952-D41C4E55ABB2}"/>
              </a:ext>
            </a:extLst>
          </p:cNvPr>
          <p:cNvSpPr>
            <a:spLocks noGrp="1"/>
          </p:cNvSpPr>
          <p:nvPr>
            <p:ph type="body" idx="1"/>
          </p:nvPr>
        </p:nvSpPr>
        <p:spPr>
          <a:xfrm>
            <a:off x="416004" y="1291405"/>
            <a:ext cx="3643184" cy="671506"/>
          </a:xfrm>
          <a:prstGeom prst="rect">
            <a:avLst/>
          </a:prstGeom>
        </p:spPr>
        <p:txBody>
          <a:bodyPr anchor="b"/>
          <a:lstStyle>
            <a:lvl1pPr marL="0" indent="0" algn="ctr">
              <a:buNone/>
              <a:defRPr sz="24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E3B7E-D854-064D-AEA3-63D68FAE118D}"/>
              </a:ext>
            </a:extLst>
          </p:cNvPr>
          <p:cNvSpPr>
            <a:spLocks noGrp="1"/>
          </p:cNvSpPr>
          <p:nvPr>
            <p:ph sz="half" idx="2"/>
          </p:nvPr>
        </p:nvSpPr>
        <p:spPr>
          <a:xfrm>
            <a:off x="416004" y="2156882"/>
            <a:ext cx="3643184" cy="392063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2C7B6818-BE77-4340-A1A8-9FFA7CE1E892}"/>
              </a:ext>
            </a:extLst>
          </p:cNvPr>
          <p:cNvSpPr>
            <a:spLocks noGrp="1"/>
          </p:cNvSpPr>
          <p:nvPr>
            <p:ph type="body" idx="13"/>
          </p:nvPr>
        </p:nvSpPr>
        <p:spPr>
          <a:xfrm>
            <a:off x="4294450" y="1291405"/>
            <a:ext cx="3643184" cy="671506"/>
          </a:xfrm>
          <a:prstGeom prst="rect">
            <a:avLst/>
          </a:prstGeom>
        </p:spPr>
        <p:txBody>
          <a:bodyPr anchor="b"/>
          <a:lstStyle>
            <a:lvl1pPr marL="0" indent="0" algn="ctr">
              <a:buNone/>
              <a:defRPr sz="24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13FBFB0D-24E3-D240-852B-1687575565CF}"/>
              </a:ext>
            </a:extLst>
          </p:cNvPr>
          <p:cNvSpPr>
            <a:spLocks noGrp="1"/>
          </p:cNvSpPr>
          <p:nvPr>
            <p:ph sz="half" idx="14"/>
          </p:nvPr>
        </p:nvSpPr>
        <p:spPr>
          <a:xfrm>
            <a:off x="4294450" y="2156882"/>
            <a:ext cx="3643184" cy="392063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82D8C281-5014-F942-B0B6-93F5DD974BF9}"/>
              </a:ext>
            </a:extLst>
          </p:cNvPr>
          <p:cNvSpPr>
            <a:spLocks noGrp="1"/>
          </p:cNvSpPr>
          <p:nvPr>
            <p:ph type="body" idx="15"/>
          </p:nvPr>
        </p:nvSpPr>
        <p:spPr>
          <a:xfrm>
            <a:off x="8172897" y="1291405"/>
            <a:ext cx="3643184" cy="671506"/>
          </a:xfrm>
          <a:prstGeom prst="rect">
            <a:avLst/>
          </a:prstGeom>
        </p:spPr>
        <p:txBody>
          <a:bodyPr anchor="b"/>
          <a:lstStyle>
            <a:lvl1pPr marL="0" indent="0" algn="ctr">
              <a:buNone/>
              <a:defRPr sz="24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BCCD3CE0-F400-5846-9623-CC8DE4FC5C85}"/>
              </a:ext>
            </a:extLst>
          </p:cNvPr>
          <p:cNvSpPr>
            <a:spLocks noGrp="1"/>
          </p:cNvSpPr>
          <p:nvPr>
            <p:ph sz="half" idx="16"/>
          </p:nvPr>
        </p:nvSpPr>
        <p:spPr>
          <a:xfrm>
            <a:off x="8172896" y="2156882"/>
            <a:ext cx="3643185" cy="3920630"/>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4" name="Title 1">
            <a:extLst>
              <a:ext uri="{FF2B5EF4-FFF2-40B4-BE49-F238E27FC236}">
                <a16:creationId xmlns:a16="http://schemas.microsoft.com/office/drawing/2014/main" id="{EC5F07B3-EFAE-0443-BDA9-756AA086899D}"/>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cxnSp>
        <p:nvCxnSpPr>
          <p:cNvPr id="19" name="Straight Connector 18">
            <a:extLst>
              <a:ext uri="{FF2B5EF4-FFF2-40B4-BE49-F238E27FC236}">
                <a16:creationId xmlns:a16="http://schemas.microsoft.com/office/drawing/2014/main" id="{41A29E99-893C-1E40-BE41-ED1255375C2F}"/>
              </a:ext>
            </a:extLst>
          </p:cNvPr>
          <p:cNvCxnSpPr>
            <a:cxnSpLocks/>
          </p:cNvCxnSpPr>
          <p:nvPr userDrawn="1"/>
        </p:nvCxnSpPr>
        <p:spPr>
          <a:xfrm>
            <a:off x="416004" y="2002580"/>
            <a:ext cx="3643184"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28B6823-9E65-9B44-B29B-0B42DE5AF018}"/>
              </a:ext>
            </a:extLst>
          </p:cNvPr>
          <p:cNvCxnSpPr>
            <a:cxnSpLocks/>
          </p:cNvCxnSpPr>
          <p:nvPr userDrawn="1"/>
        </p:nvCxnSpPr>
        <p:spPr>
          <a:xfrm>
            <a:off x="4294450" y="2002580"/>
            <a:ext cx="3643184"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27FDD4-27F4-274F-841D-7C7F5F9C8922}"/>
              </a:ext>
            </a:extLst>
          </p:cNvPr>
          <p:cNvCxnSpPr>
            <a:cxnSpLocks/>
          </p:cNvCxnSpPr>
          <p:nvPr userDrawn="1"/>
        </p:nvCxnSpPr>
        <p:spPr>
          <a:xfrm>
            <a:off x="8172896" y="2002580"/>
            <a:ext cx="3643184"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pic>
        <p:nvPicPr>
          <p:cNvPr id="26" name="Picture 8">
            <a:extLst>
              <a:ext uri="{FF2B5EF4-FFF2-40B4-BE49-F238E27FC236}">
                <a16:creationId xmlns:a16="http://schemas.microsoft.com/office/drawing/2014/main" id="{8333C537-0D64-AF4E-9397-8FFDDEC5868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27" name="Oval 26">
            <a:extLst>
              <a:ext uri="{FF2B5EF4-FFF2-40B4-BE49-F238E27FC236}">
                <a16:creationId xmlns:a16="http://schemas.microsoft.com/office/drawing/2014/main" id="{A349DEE7-50C3-2B45-AF83-4927AF77337C}"/>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196D29B5-2EC9-8D4A-AD63-B29B77E0FFF5}"/>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0305012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item comparis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104BE5A-55E7-BC4F-83DB-F3401A47D14A}"/>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22" name="Freeform 21">
            <a:extLst>
              <a:ext uri="{FF2B5EF4-FFF2-40B4-BE49-F238E27FC236}">
                <a16:creationId xmlns:a16="http://schemas.microsoft.com/office/drawing/2014/main" id="{B338CCE7-AFC0-7544-A5C3-3993F171355E}"/>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Text Placeholder 2">
            <a:extLst>
              <a:ext uri="{FF2B5EF4-FFF2-40B4-BE49-F238E27FC236}">
                <a16:creationId xmlns:a16="http://schemas.microsoft.com/office/drawing/2014/main" id="{73C94127-C7E5-544A-9952-D41C4E55ABB2}"/>
              </a:ext>
            </a:extLst>
          </p:cNvPr>
          <p:cNvSpPr>
            <a:spLocks noGrp="1"/>
          </p:cNvSpPr>
          <p:nvPr>
            <p:ph type="body" idx="1"/>
          </p:nvPr>
        </p:nvSpPr>
        <p:spPr>
          <a:xfrm>
            <a:off x="416004"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EE3B7E-D854-064D-AEA3-63D68FAE118D}"/>
              </a:ext>
            </a:extLst>
          </p:cNvPr>
          <p:cNvSpPr>
            <a:spLocks noGrp="1"/>
          </p:cNvSpPr>
          <p:nvPr>
            <p:ph sz="half" idx="2"/>
          </p:nvPr>
        </p:nvSpPr>
        <p:spPr>
          <a:xfrm>
            <a:off x="416004"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C6928B3B-3033-B349-9E32-DB5E95EC0E81}"/>
              </a:ext>
            </a:extLst>
          </p:cNvPr>
          <p:cNvCxnSpPr>
            <a:cxnSpLocks/>
          </p:cNvCxnSpPr>
          <p:nvPr userDrawn="1"/>
        </p:nvCxnSpPr>
        <p:spPr>
          <a:xfrm>
            <a:off x="416004"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69F31035-BAFB-DB4C-AE80-068F0991710D}"/>
              </a:ext>
            </a:extLst>
          </p:cNvPr>
          <p:cNvSpPr>
            <a:spLocks noGrp="1"/>
          </p:cNvSpPr>
          <p:nvPr>
            <p:ph type="body" idx="10"/>
          </p:nvPr>
        </p:nvSpPr>
        <p:spPr>
          <a:xfrm>
            <a:off x="3315970"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AFEE6C9B-D86A-E643-8B37-B6661EC4C61B}"/>
              </a:ext>
            </a:extLst>
          </p:cNvPr>
          <p:cNvSpPr>
            <a:spLocks noGrp="1"/>
          </p:cNvSpPr>
          <p:nvPr>
            <p:ph sz="half" idx="11"/>
          </p:nvPr>
        </p:nvSpPr>
        <p:spPr>
          <a:xfrm>
            <a:off x="3315970"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25" name="Straight Connector 24">
            <a:extLst>
              <a:ext uri="{FF2B5EF4-FFF2-40B4-BE49-F238E27FC236}">
                <a16:creationId xmlns:a16="http://schemas.microsoft.com/office/drawing/2014/main" id="{3954F397-9696-F54A-9781-CD936E087B37}"/>
              </a:ext>
            </a:extLst>
          </p:cNvPr>
          <p:cNvCxnSpPr>
            <a:cxnSpLocks/>
          </p:cNvCxnSpPr>
          <p:nvPr userDrawn="1"/>
        </p:nvCxnSpPr>
        <p:spPr>
          <a:xfrm>
            <a:off x="3315970"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3B830625-B753-FF41-BD3C-DD59063A42FE}"/>
              </a:ext>
            </a:extLst>
          </p:cNvPr>
          <p:cNvSpPr>
            <a:spLocks noGrp="1"/>
          </p:cNvSpPr>
          <p:nvPr>
            <p:ph type="body" idx="12"/>
          </p:nvPr>
        </p:nvSpPr>
        <p:spPr>
          <a:xfrm>
            <a:off x="6215936"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4DFB9A95-4DC9-3C47-885F-DE95E64CCCD7}"/>
              </a:ext>
            </a:extLst>
          </p:cNvPr>
          <p:cNvSpPr>
            <a:spLocks noGrp="1"/>
          </p:cNvSpPr>
          <p:nvPr>
            <p:ph sz="half" idx="13"/>
          </p:nvPr>
        </p:nvSpPr>
        <p:spPr>
          <a:xfrm>
            <a:off x="6215936"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28" name="Straight Connector 27">
            <a:extLst>
              <a:ext uri="{FF2B5EF4-FFF2-40B4-BE49-F238E27FC236}">
                <a16:creationId xmlns:a16="http://schemas.microsoft.com/office/drawing/2014/main" id="{FE015204-565F-AA4D-B4C6-BA8DA47FA959}"/>
              </a:ext>
            </a:extLst>
          </p:cNvPr>
          <p:cNvCxnSpPr>
            <a:cxnSpLocks/>
          </p:cNvCxnSpPr>
          <p:nvPr userDrawn="1"/>
        </p:nvCxnSpPr>
        <p:spPr>
          <a:xfrm>
            <a:off x="6215936"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30D75C32-1F85-8A46-9D71-13CE3C1E9311}"/>
              </a:ext>
            </a:extLst>
          </p:cNvPr>
          <p:cNvSpPr>
            <a:spLocks noGrp="1"/>
          </p:cNvSpPr>
          <p:nvPr>
            <p:ph type="body" idx="14"/>
          </p:nvPr>
        </p:nvSpPr>
        <p:spPr>
          <a:xfrm>
            <a:off x="9115901" y="1319115"/>
            <a:ext cx="2676115" cy="616744"/>
          </a:xfrm>
          <a:prstGeom prst="rect">
            <a:avLst/>
          </a:prstGeom>
        </p:spPr>
        <p:txBody>
          <a:bodyPr anchor="b"/>
          <a:lstStyle>
            <a:lvl1pPr marL="0" indent="0" algn="ctr">
              <a:buNone/>
              <a:defRPr sz="2200" b="1">
                <a:solidFill>
                  <a:srgbClr val="004A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770A1D5A-8773-BF48-B565-121094410D7F}"/>
              </a:ext>
            </a:extLst>
          </p:cNvPr>
          <p:cNvSpPr>
            <a:spLocks noGrp="1"/>
          </p:cNvSpPr>
          <p:nvPr>
            <p:ph sz="half" idx="15"/>
          </p:nvPr>
        </p:nvSpPr>
        <p:spPr>
          <a:xfrm>
            <a:off x="9115901" y="2142102"/>
            <a:ext cx="2676115" cy="3872618"/>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31" name="Straight Connector 30">
            <a:extLst>
              <a:ext uri="{FF2B5EF4-FFF2-40B4-BE49-F238E27FC236}">
                <a16:creationId xmlns:a16="http://schemas.microsoft.com/office/drawing/2014/main" id="{85E9055D-8A15-4D45-9F22-D55D611C2711}"/>
              </a:ext>
            </a:extLst>
          </p:cNvPr>
          <p:cNvCxnSpPr>
            <a:cxnSpLocks/>
          </p:cNvCxnSpPr>
          <p:nvPr userDrawn="1"/>
        </p:nvCxnSpPr>
        <p:spPr>
          <a:xfrm>
            <a:off x="9115901" y="1961015"/>
            <a:ext cx="2676115" cy="0"/>
          </a:xfrm>
          <a:prstGeom prst="line">
            <a:avLst/>
          </a:prstGeom>
          <a:ln w="28575">
            <a:solidFill>
              <a:srgbClr val="004A73"/>
            </a:solidFill>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5E2ED55D-4AC8-1C45-A773-1EB9E9A85E77}"/>
              </a:ext>
            </a:extLst>
          </p:cNvPr>
          <p:cNvSpPr>
            <a:spLocks noGrp="1"/>
          </p:cNvSpPr>
          <p:nvPr>
            <p:ph type="title" hasCustomPrompt="1"/>
          </p:nvPr>
        </p:nvSpPr>
        <p:spPr>
          <a:xfrm>
            <a:off x="386080" y="334646"/>
            <a:ext cx="11430000" cy="710246"/>
          </a:xfrm>
          <a:prstGeom prst="rect">
            <a:avLst/>
          </a:prstGeom>
        </p:spPr>
        <p:txBody>
          <a:bodyPr anchor="ctr"/>
          <a:lstStyle>
            <a:lvl1pPr>
              <a:defRPr>
                <a:solidFill>
                  <a:srgbClr val="0078B5"/>
                </a:solidFill>
              </a:defRPr>
            </a:lvl1pPr>
          </a:lstStyle>
          <a:p>
            <a:r>
              <a:rPr lang="en-US"/>
              <a:t>Click to add title</a:t>
            </a:r>
          </a:p>
        </p:txBody>
      </p:sp>
      <p:pic>
        <p:nvPicPr>
          <p:cNvPr id="34" name="Picture 8">
            <a:extLst>
              <a:ext uri="{FF2B5EF4-FFF2-40B4-BE49-F238E27FC236}">
                <a16:creationId xmlns:a16="http://schemas.microsoft.com/office/drawing/2014/main" id="{CEB34D79-7B84-4E42-8BFD-EEE9D70F958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35" name="Oval 34">
            <a:extLst>
              <a:ext uri="{FF2B5EF4-FFF2-40B4-BE49-F238E27FC236}">
                <a16:creationId xmlns:a16="http://schemas.microsoft.com/office/drawing/2014/main" id="{5E729F61-DA7E-544D-AD1D-2DB0FAD4D627}"/>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5">
            <a:extLst>
              <a:ext uri="{FF2B5EF4-FFF2-40B4-BE49-F238E27FC236}">
                <a16:creationId xmlns:a16="http://schemas.microsoft.com/office/drawing/2014/main" id="{07338720-C087-B841-892F-BFD7444B3478}"/>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39962708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mp;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543708-9BD9-2A4A-B653-E4B8F6BD14DE}"/>
              </a:ext>
            </a:extLst>
          </p:cNvPr>
          <p:cNvSpPr/>
          <p:nvPr userDrawn="1"/>
        </p:nvSpPr>
        <p:spPr>
          <a:xfrm>
            <a:off x="0" y="416406"/>
            <a:ext cx="261257" cy="542382"/>
          </a:xfrm>
          <a:prstGeom prst="rect">
            <a:avLst/>
          </a:pr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ahnschrift" panose="020B0502040204020203" pitchFamily="34" charset="0"/>
            </a:endParaRPr>
          </a:p>
        </p:txBody>
      </p:sp>
      <p:sp>
        <p:nvSpPr>
          <p:cNvPr id="13" name="Freeform 12">
            <a:extLst>
              <a:ext uri="{FF2B5EF4-FFF2-40B4-BE49-F238E27FC236}">
                <a16:creationId xmlns:a16="http://schemas.microsoft.com/office/drawing/2014/main" id="{98D8A9AA-2009-8445-ABBB-0C80BC3C7959}"/>
              </a:ext>
            </a:extLst>
          </p:cNvPr>
          <p:cNvSpPr/>
          <p:nvPr userDrawn="1"/>
        </p:nvSpPr>
        <p:spPr>
          <a:xfrm>
            <a:off x="10082507" y="6214189"/>
            <a:ext cx="2133474" cy="457201"/>
          </a:xfrm>
          <a:custGeom>
            <a:avLst/>
            <a:gdLst>
              <a:gd name="connsiteX0" fmla="*/ 228600 w 2133474"/>
              <a:gd name="connsiteY0" fmla="*/ 0 h 457201"/>
              <a:gd name="connsiteX1" fmla="*/ 1675826 w 2133474"/>
              <a:gd name="connsiteY1" fmla="*/ 0 h 457201"/>
              <a:gd name="connsiteX2" fmla="*/ 1740062 w 2133474"/>
              <a:gd name="connsiteY2" fmla="*/ 0 h 457201"/>
              <a:gd name="connsiteX3" fmla="*/ 2133474 w 2133474"/>
              <a:gd name="connsiteY3" fmla="*/ 0 h 457201"/>
              <a:gd name="connsiteX4" fmla="*/ 2133474 w 2133474"/>
              <a:gd name="connsiteY4" fmla="*/ 457201 h 457201"/>
              <a:gd name="connsiteX5" fmla="*/ 1675826 w 2133474"/>
              <a:gd name="connsiteY5" fmla="*/ 457201 h 457201"/>
              <a:gd name="connsiteX6" fmla="*/ 1675826 w 2133474"/>
              <a:gd name="connsiteY6" fmla="*/ 457200 h 457201"/>
              <a:gd name="connsiteX7" fmla="*/ 228600 w 2133474"/>
              <a:gd name="connsiteY7" fmla="*/ 457200 h 457201"/>
              <a:gd name="connsiteX8" fmla="*/ 0 w 2133474"/>
              <a:gd name="connsiteY8" fmla="*/ 228600 h 457201"/>
              <a:gd name="connsiteX9" fmla="*/ 228600 w 2133474"/>
              <a:gd name="connsiteY9" fmla="*/ 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474" h="457201">
                <a:moveTo>
                  <a:pt x="228600" y="0"/>
                </a:moveTo>
                <a:lnTo>
                  <a:pt x="1675826" y="0"/>
                </a:lnTo>
                <a:lnTo>
                  <a:pt x="1740062" y="0"/>
                </a:lnTo>
                <a:lnTo>
                  <a:pt x="2133474" y="0"/>
                </a:lnTo>
                <a:lnTo>
                  <a:pt x="2133474" y="457201"/>
                </a:lnTo>
                <a:lnTo>
                  <a:pt x="1675826" y="457201"/>
                </a:lnTo>
                <a:lnTo>
                  <a:pt x="1675826" y="457200"/>
                </a:lnTo>
                <a:lnTo>
                  <a:pt x="228600" y="457200"/>
                </a:lnTo>
                <a:cubicBezTo>
                  <a:pt x="102348" y="457200"/>
                  <a:pt x="0" y="354852"/>
                  <a:pt x="0" y="228600"/>
                </a:cubicBezTo>
                <a:cubicBezTo>
                  <a:pt x="0" y="102348"/>
                  <a:pt x="102348" y="0"/>
                  <a:pt x="228600" y="0"/>
                </a:cubicBezTo>
                <a:close/>
              </a:path>
            </a:pathLst>
          </a:custGeom>
          <a:pattFill prst="wdUpDiag">
            <a:fgClr>
              <a:srgbClr val="0083D4"/>
            </a:fgClr>
            <a:bgClr>
              <a:srgbClr val="0078B5"/>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Bahnschrift" panose="020B0502040204020203" pitchFamily="34" charset="0"/>
            </a:endParaRPr>
          </a:p>
        </p:txBody>
      </p:sp>
      <p:sp>
        <p:nvSpPr>
          <p:cNvPr id="3" name="Picture Placeholder 2">
            <a:extLst>
              <a:ext uri="{FF2B5EF4-FFF2-40B4-BE49-F238E27FC236}">
                <a16:creationId xmlns:a16="http://schemas.microsoft.com/office/drawing/2014/main" id="{6BB46DE2-38E3-B849-8AC7-8276E59B8A7D}"/>
              </a:ext>
            </a:extLst>
          </p:cNvPr>
          <p:cNvSpPr>
            <a:spLocks noGrp="1"/>
          </p:cNvSpPr>
          <p:nvPr>
            <p:ph type="pic" idx="1" hasCustomPrompt="1"/>
          </p:nvPr>
        </p:nvSpPr>
        <p:spPr>
          <a:xfrm>
            <a:off x="6096000" y="416406"/>
            <a:ext cx="6096000" cy="5622086"/>
          </a:xfrm>
          <a:prstGeom prst="rect">
            <a:avLst/>
          </a:prstGeom>
          <a:solidFill>
            <a:schemeClr val="bg1">
              <a:lumMod val="85000"/>
            </a:schemeClr>
          </a:solid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Add </a:t>
            </a:r>
          </a:p>
          <a:p>
            <a:r>
              <a:rPr lang="en-US"/>
              <a:t>picture </a:t>
            </a:r>
          </a:p>
          <a:p>
            <a:r>
              <a:rPr lang="en-US"/>
              <a:t>here</a:t>
            </a:r>
          </a:p>
        </p:txBody>
      </p:sp>
      <p:sp>
        <p:nvSpPr>
          <p:cNvPr id="10" name="Content Placeholder 2">
            <a:extLst>
              <a:ext uri="{FF2B5EF4-FFF2-40B4-BE49-F238E27FC236}">
                <a16:creationId xmlns:a16="http://schemas.microsoft.com/office/drawing/2014/main" id="{D656EAA1-71B6-2244-B761-48273735A40A}"/>
              </a:ext>
            </a:extLst>
          </p:cNvPr>
          <p:cNvSpPr>
            <a:spLocks noGrp="1"/>
          </p:cNvSpPr>
          <p:nvPr>
            <p:ph sz="half" idx="13"/>
          </p:nvPr>
        </p:nvSpPr>
        <p:spPr>
          <a:xfrm>
            <a:off x="416004" y="1259841"/>
            <a:ext cx="5270421" cy="47786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8C077CDE-6E2C-B449-A01D-C909A9E92C96}"/>
              </a:ext>
            </a:extLst>
          </p:cNvPr>
          <p:cNvSpPr>
            <a:spLocks noGrp="1"/>
          </p:cNvSpPr>
          <p:nvPr>
            <p:ph type="title" hasCustomPrompt="1"/>
          </p:nvPr>
        </p:nvSpPr>
        <p:spPr>
          <a:xfrm>
            <a:off x="386080" y="334646"/>
            <a:ext cx="5300345" cy="710246"/>
          </a:xfrm>
          <a:prstGeom prst="rect">
            <a:avLst/>
          </a:prstGeom>
        </p:spPr>
        <p:txBody>
          <a:bodyPr anchor="ctr"/>
          <a:lstStyle>
            <a:lvl1pPr>
              <a:defRPr>
                <a:solidFill>
                  <a:srgbClr val="0078B5"/>
                </a:solidFill>
              </a:defRPr>
            </a:lvl1pPr>
          </a:lstStyle>
          <a:p>
            <a:r>
              <a:rPr lang="en-US"/>
              <a:t>Click to add title</a:t>
            </a:r>
          </a:p>
        </p:txBody>
      </p:sp>
      <p:pic>
        <p:nvPicPr>
          <p:cNvPr id="16" name="Picture 8">
            <a:extLst>
              <a:ext uri="{FF2B5EF4-FFF2-40B4-BE49-F238E27FC236}">
                <a16:creationId xmlns:a16="http://schemas.microsoft.com/office/drawing/2014/main" id="{93F8A199-3F49-5B46-B3E0-9E3E3AFB067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90681" y="6312441"/>
            <a:ext cx="1240076" cy="310019"/>
          </a:xfrm>
          <a:prstGeom prst="rect">
            <a:avLst/>
          </a:prstGeom>
        </p:spPr>
      </p:pic>
      <p:sp>
        <p:nvSpPr>
          <p:cNvPr id="17" name="Oval 16">
            <a:extLst>
              <a:ext uri="{FF2B5EF4-FFF2-40B4-BE49-F238E27FC236}">
                <a16:creationId xmlns:a16="http://schemas.microsoft.com/office/drawing/2014/main" id="{85BFFAC6-0905-4348-9A26-44A26B484B5A}"/>
              </a:ext>
            </a:extLst>
          </p:cNvPr>
          <p:cNvSpPr/>
          <p:nvPr userDrawn="1"/>
        </p:nvSpPr>
        <p:spPr>
          <a:xfrm>
            <a:off x="11736209" y="631244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F462B3FA-07FB-A64D-9B72-D2973136D7DE}"/>
              </a:ext>
            </a:extLst>
          </p:cNvPr>
          <p:cNvSpPr>
            <a:spLocks noGrp="1"/>
          </p:cNvSpPr>
          <p:nvPr>
            <p:ph type="sldNum" sz="quarter" idx="4"/>
          </p:nvPr>
        </p:nvSpPr>
        <p:spPr>
          <a:xfrm>
            <a:off x="11686679" y="6331435"/>
            <a:ext cx="373380" cy="236333"/>
          </a:xfrm>
          <a:prstGeom prst="rect">
            <a:avLst/>
          </a:prstGeom>
        </p:spPr>
        <p:txBody>
          <a:bodyPr vert="horz" lIns="91440" tIns="45720" rIns="91440" bIns="45720" rtlCol="0" anchor="ctr"/>
          <a:lstStyle>
            <a:lvl1pPr algn="ctr">
              <a:defRPr sz="1100">
                <a:solidFill>
                  <a:srgbClr val="0078B5"/>
                </a:solidFill>
                <a:latin typeface="Bahnschrift" panose="020B0502040204020203" pitchFamily="34" charset="0"/>
              </a:defRPr>
            </a:lvl1pPr>
          </a:lstStyle>
          <a:p>
            <a:fld id="{8D7FC446-F588-1E49-A4AF-0F7EB71D2C49}" type="slidenum">
              <a:rPr lang="en-US" smtClean="0"/>
              <a:pPr/>
              <a:t>‹#›</a:t>
            </a:fld>
            <a:endParaRPr lang="en-US"/>
          </a:p>
        </p:txBody>
      </p:sp>
    </p:spTree>
    <p:extLst>
      <p:ext uri="{BB962C8B-B14F-4D97-AF65-F5344CB8AC3E}">
        <p14:creationId xmlns:p14="http://schemas.microsoft.com/office/powerpoint/2010/main" val="2087800119"/>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773D5EC-7574-B9B9-AF8F-18111528211A}"/>
              </a:ext>
            </a:extLst>
          </p:cNvPr>
          <p:cNvSpPr txBox="1">
            <a:spLocks/>
          </p:cNvSpPr>
          <p:nvPr userDrawn="1"/>
        </p:nvSpPr>
        <p:spPr>
          <a:xfrm>
            <a:off x="0" y="6512941"/>
            <a:ext cx="4670425" cy="473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cs typeface="Calibri"/>
              </a:rPr>
              <a:t>Deliberative Draft</a:t>
            </a:r>
            <a:endParaRPr lang="en-US" sz="2000" b="1">
              <a:solidFill>
                <a:srgbClr val="FF0000"/>
              </a:solidFill>
            </a:endParaRPr>
          </a:p>
        </p:txBody>
      </p:sp>
    </p:spTree>
    <p:extLst>
      <p:ext uri="{BB962C8B-B14F-4D97-AF65-F5344CB8AC3E}">
        <p14:creationId xmlns:p14="http://schemas.microsoft.com/office/powerpoint/2010/main" val="1930956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69" r:id="rId19"/>
    <p:sldLayoutId id="2147483649" r:id="rId20"/>
    <p:sldLayoutId id="2147483650" r:id="rId21"/>
    <p:sldLayoutId id="2147483668" r:id="rId22"/>
    <p:sldLayoutId id="2147483671" r:id="rId23"/>
    <p:sldLayoutId id="2147483652" r:id="rId24"/>
    <p:sldLayoutId id="2147483653" r:id="rId25"/>
    <p:sldLayoutId id="2147483663" r:id="rId26"/>
    <p:sldLayoutId id="2147483662" r:id="rId27"/>
    <p:sldLayoutId id="2147483674" r:id="rId28"/>
    <p:sldLayoutId id="2147483660" r:id="rId29"/>
    <p:sldLayoutId id="2147483661" r:id="rId30"/>
    <p:sldLayoutId id="2147483675" r:id="rId31"/>
    <p:sldLayoutId id="2147483657" r:id="rId32"/>
    <p:sldLayoutId id="2147483654" r:id="rId33"/>
    <p:sldLayoutId id="2147483664" r:id="rId34"/>
    <p:sldLayoutId id="2147483665" r:id="rId35"/>
    <p:sldLayoutId id="2147483673" r:id="rId36"/>
  </p:sldLayoutIdLst>
  <p:hf hdr="0" ftr="0" dt="0"/>
  <p:txStyles>
    <p:titleStyle>
      <a:lvl1pPr algn="l" defTabSz="914400" rtl="0" eaLnBrk="1" latinLnBrk="0" hangingPunct="1">
        <a:lnSpc>
          <a:spcPct val="90000"/>
        </a:lnSpc>
        <a:spcBef>
          <a:spcPct val="0"/>
        </a:spcBef>
        <a:buNone/>
        <a:defRPr sz="4000" b="1" kern="1200">
          <a:solidFill>
            <a:srgbClr val="2191D8"/>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publicinput.com/demand-response-facility" TargetMode="External"/><Relationship Id="rId2" Type="http://schemas.openxmlformats.org/officeDocument/2006/relationships/hyperlink" Target="https://www.capmetro.org/northbase"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capmetro.org/northbase"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mailto:engage@capmetr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2D29-E650-9E45-84BC-A0727C365E27}"/>
              </a:ext>
            </a:extLst>
          </p:cNvPr>
          <p:cNvSpPr>
            <a:spLocks noGrp="1"/>
          </p:cNvSpPr>
          <p:nvPr>
            <p:ph type="title"/>
          </p:nvPr>
        </p:nvSpPr>
        <p:spPr>
          <a:xfrm>
            <a:off x="836015" y="1710079"/>
            <a:ext cx="10519966" cy="3110122"/>
          </a:xfrm>
        </p:spPr>
        <p:txBody>
          <a:bodyPr lIns="91440" tIns="45720" rIns="91440" bIns="45720" anchor="ctr"/>
          <a:lstStyle/>
          <a:p>
            <a:br>
              <a:rPr lang="en-US" sz="4800" dirty="0">
                <a:latin typeface="Bahnschrift"/>
                <a:ea typeface="+mn-lt"/>
                <a:cs typeface="+mn-lt"/>
              </a:rPr>
            </a:br>
            <a:br>
              <a:rPr lang="en-US" sz="4800" dirty="0">
                <a:latin typeface="Bahnschrift"/>
                <a:ea typeface="+mn-lt"/>
                <a:cs typeface="+mn-lt"/>
              </a:rPr>
            </a:br>
            <a:r>
              <a:rPr lang="en-US" sz="4800" dirty="0">
                <a:latin typeface="Bahnschrift"/>
                <a:ea typeface="+mn-lt"/>
                <a:cs typeface="+mn-lt"/>
              </a:rPr>
              <a:t>North Base Demand Response</a:t>
            </a:r>
            <a:br>
              <a:rPr lang="en-US" sz="4800" dirty="0">
                <a:latin typeface="Bahnschrift"/>
                <a:ea typeface="+mn-lt"/>
                <a:cs typeface="+mn-lt"/>
              </a:rPr>
            </a:br>
            <a:r>
              <a:rPr lang="en-US" sz="4800" dirty="0">
                <a:latin typeface="Bahnschrift"/>
                <a:ea typeface="+mn-lt"/>
                <a:cs typeface="+mn-lt"/>
              </a:rPr>
              <a:t>Operations and Maintenance Facility </a:t>
            </a:r>
            <a:br>
              <a:rPr lang="en-US" sz="4800" dirty="0">
                <a:latin typeface="Bahnschrift"/>
                <a:ea typeface="+mn-lt"/>
                <a:cs typeface="+mn-lt"/>
              </a:rPr>
            </a:br>
            <a:r>
              <a:rPr lang="en-US" sz="4800" dirty="0">
                <a:latin typeface="Bahnschrift"/>
                <a:ea typeface="+mn-lt"/>
                <a:cs typeface="+mn-lt"/>
              </a:rPr>
              <a:t>&amp; Centralized Warehouse </a:t>
            </a:r>
            <a:br>
              <a:rPr lang="en-US" sz="4800" dirty="0">
                <a:latin typeface="Bahnschrift"/>
                <a:ea typeface="+mn-lt"/>
                <a:cs typeface="+mn-lt"/>
              </a:rPr>
            </a:br>
            <a:endParaRPr lang="en-US" sz="4800" i="1" dirty="0">
              <a:ea typeface="+mn-lt"/>
              <a:cs typeface="+mn-lt"/>
            </a:endParaRPr>
          </a:p>
        </p:txBody>
      </p:sp>
      <p:pic>
        <p:nvPicPr>
          <p:cNvPr id="6" name="Picture 5">
            <a:extLst>
              <a:ext uri="{FF2B5EF4-FFF2-40B4-BE49-F238E27FC236}">
                <a16:creationId xmlns:a16="http://schemas.microsoft.com/office/drawing/2014/main" id="{C72CA0DC-BDE8-4206-AA00-50B2684EF1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325" y="6448426"/>
            <a:ext cx="2276866" cy="332636"/>
          </a:xfrm>
          <a:prstGeom prst="rect">
            <a:avLst/>
          </a:prstGeom>
        </p:spPr>
      </p:pic>
    </p:spTree>
    <p:extLst>
      <p:ext uri="{BB962C8B-B14F-4D97-AF65-F5344CB8AC3E}">
        <p14:creationId xmlns:p14="http://schemas.microsoft.com/office/powerpoint/2010/main" val="371838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FA13825-D6DD-4C4C-AA0E-56CBA9D992F2}"/>
              </a:ext>
            </a:extLst>
          </p:cNvPr>
          <p:cNvSpPr txBox="1">
            <a:spLocks/>
          </p:cNvSpPr>
          <p:nvPr/>
        </p:nvSpPr>
        <p:spPr>
          <a:xfrm>
            <a:off x="11669866" y="6338269"/>
            <a:ext cx="395939" cy="219589"/>
          </a:xfrm>
          <a:prstGeom prst="rect">
            <a:avLst/>
          </a:prstGeom>
        </p:spPr>
        <p:txBody>
          <a:bodyPr lIns="0" tIns="0" rIns="0" bIns="0"/>
          <a:lstStyle>
            <a:defPPr>
              <a:defRPr lang="en-US"/>
            </a:defPPr>
            <a:lvl1pPr marL="0" algn="ctr" defTabSz="457200" rtl="0" eaLnBrk="1" latinLnBrk="0" hangingPunct="1">
              <a:defRPr sz="14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2C79905-718B-174D-B799-79CB57710DDA}" type="slidenum">
              <a:rPr lang="en-US" smtClean="0"/>
              <a:pPr>
                <a:defRPr/>
              </a:pPr>
              <a:t>2</a:t>
            </a:fld>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1E72BB0E-6E83-43E5-9196-77E9A8C6CCB1}"/>
              </a:ext>
            </a:extLst>
          </p:cNvPr>
          <p:cNvSpPr>
            <a:spLocks noGrp="1"/>
          </p:cNvSpPr>
          <p:nvPr>
            <p:ph type="title"/>
          </p:nvPr>
        </p:nvSpPr>
        <p:spPr>
          <a:xfrm>
            <a:off x="386080" y="334646"/>
            <a:ext cx="11543934" cy="710246"/>
          </a:xfrm>
        </p:spPr>
        <p:txBody>
          <a:bodyPr/>
          <a:lstStyle/>
          <a:p>
            <a:r>
              <a:rPr lang="en-US" dirty="0"/>
              <a:t>Location</a:t>
            </a:r>
          </a:p>
        </p:txBody>
      </p:sp>
      <p:pic>
        <p:nvPicPr>
          <p:cNvPr id="7" name="Picture 6" descr="A map of the City of Austin with a pin on the project location in the Northeast corner of the map. ">
            <a:extLst>
              <a:ext uri="{FF2B5EF4-FFF2-40B4-BE49-F238E27FC236}">
                <a16:creationId xmlns:a16="http://schemas.microsoft.com/office/drawing/2014/main" id="{776CC078-7DFE-4C05-9A4B-3141539CD9BA}"/>
              </a:ext>
            </a:extLst>
          </p:cNvPr>
          <p:cNvPicPr>
            <a:picLocks noChangeAspect="1"/>
          </p:cNvPicPr>
          <p:nvPr/>
        </p:nvPicPr>
        <p:blipFill>
          <a:blip r:embed="rId2"/>
          <a:stretch>
            <a:fillRect/>
          </a:stretch>
        </p:blipFill>
        <p:spPr>
          <a:xfrm>
            <a:off x="216726" y="1081719"/>
            <a:ext cx="5960858" cy="4576772"/>
          </a:xfrm>
          <a:prstGeom prst="rect">
            <a:avLst/>
          </a:prstGeom>
        </p:spPr>
      </p:pic>
      <p:sp>
        <p:nvSpPr>
          <p:cNvPr id="10" name="TextBox 9">
            <a:extLst>
              <a:ext uri="{FF2B5EF4-FFF2-40B4-BE49-F238E27FC236}">
                <a16:creationId xmlns:a16="http://schemas.microsoft.com/office/drawing/2014/main" id="{4040C8FA-FEF1-4CF4-B7EB-E1BB99E9EDCE}"/>
              </a:ext>
            </a:extLst>
          </p:cNvPr>
          <p:cNvSpPr txBox="1"/>
          <p:nvPr/>
        </p:nvSpPr>
        <p:spPr>
          <a:xfrm>
            <a:off x="4032421" y="1199509"/>
            <a:ext cx="1182130" cy="261610"/>
          </a:xfrm>
          <a:prstGeom prst="rect">
            <a:avLst/>
          </a:prstGeom>
          <a:solidFill>
            <a:schemeClr val="bg1"/>
          </a:solidFill>
          <a:ln>
            <a:solidFill>
              <a:schemeClr val="tx1"/>
            </a:solidFill>
          </a:ln>
        </p:spPr>
        <p:txBody>
          <a:bodyPr wrap="square" rtlCol="0">
            <a:spAutoFit/>
          </a:bodyPr>
          <a:lstStyle/>
          <a:p>
            <a:pPr algn="ctr"/>
            <a:r>
              <a:rPr lang="en-US" sz="1100"/>
              <a:t>Project Location</a:t>
            </a:r>
          </a:p>
        </p:txBody>
      </p:sp>
      <p:sp>
        <p:nvSpPr>
          <p:cNvPr id="8" name="TextBox 7">
            <a:extLst>
              <a:ext uri="{FF2B5EF4-FFF2-40B4-BE49-F238E27FC236}">
                <a16:creationId xmlns:a16="http://schemas.microsoft.com/office/drawing/2014/main" id="{0CAA09F4-3D2E-4A7E-AA2D-46486909A7C1}"/>
              </a:ext>
            </a:extLst>
          </p:cNvPr>
          <p:cNvSpPr txBox="1"/>
          <p:nvPr/>
        </p:nvSpPr>
        <p:spPr>
          <a:xfrm>
            <a:off x="1402645" y="5695318"/>
            <a:ext cx="3589020" cy="338554"/>
          </a:xfrm>
          <a:prstGeom prst="rect">
            <a:avLst/>
          </a:prstGeom>
          <a:noFill/>
        </p:spPr>
        <p:txBody>
          <a:bodyPr wrap="square" rtlCol="0">
            <a:spAutoFit/>
          </a:bodyPr>
          <a:lstStyle/>
          <a:p>
            <a:pPr algn="ctr"/>
            <a:r>
              <a:rPr lang="en-US" sz="1600"/>
              <a:t>Vicinity Map – Northeast Austin</a:t>
            </a:r>
          </a:p>
        </p:txBody>
      </p:sp>
      <p:pic>
        <p:nvPicPr>
          <p:cNvPr id="5" name="Picture 4" descr="An aerial view of the project location, with the 25 acre site highlighted as a red rectangle. ">
            <a:extLst>
              <a:ext uri="{FF2B5EF4-FFF2-40B4-BE49-F238E27FC236}">
                <a16:creationId xmlns:a16="http://schemas.microsoft.com/office/drawing/2014/main" id="{48E3F181-83C0-4FDF-ADAB-562FB3E3125E}"/>
              </a:ext>
            </a:extLst>
          </p:cNvPr>
          <p:cNvPicPr>
            <a:picLocks noChangeAspect="1"/>
          </p:cNvPicPr>
          <p:nvPr/>
        </p:nvPicPr>
        <p:blipFill>
          <a:blip r:embed="rId3"/>
          <a:stretch>
            <a:fillRect/>
          </a:stretch>
        </p:blipFill>
        <p:spPr>
          <a:xfrm>
            <a:off x="6581520" y="1369744"/>
            <a:ext cx="5348494" cy="3895675"/>
          </a:xfrm>
          <a:prstGeom prst="rect">
            <a:avLst/>
          </a:prstGeom>
        </p:spPr>
      </p:pic>
      <p:sp>
        <p:nvSpPr>
          <p:cNvPr id="4" name="TextBox 3">
            <a:extLst>
              <a:ext uri="{FF2B5EF4-FFF2-40B4-BE49-F238E27FC236}">
                <a16:creationId xmlns:a16="http://schemas.microsoft.com/office/drawing/2014/main" id="{C5A5A4FF-C007-44EE-9F77-E293886FA810}"/>
              </a:ext>
            </a:extLst>
          </p:cNvPr>
          <p:cNvSpPr txBox="1"/>
          <p:nvPr/>
        </p:nvSpPr>
        <p:spPr>
          <a:xfrm>
            <a:off x="9144000" y="2994053"/>
            <a:ext cx="882033" cy="261610"/>
          </a:xfrm>
          <a:prstGeom prst="rect">
            <a:avLst/>
          </a:prstGeom>
          <a:solidFill>
            <a:schemeClr val="bg1"/>
          </a:solidFill>
          <a:ln>
            <a:solidFill>
              <a:schemeClr val="tx1"/>
            </a:solidFill>
          </a:ln>
        </p:spPr>
        <p:txBody>
          <a:bodyPr wrap="square" rtlCol="0">
            <a:spAutoFit/>
          </a:bodyPr>
          <a:lstStyle/>
          <a:p>
            <a:pPr algn="ctr"/>
            <a:r>
              <a:rPr lang="en-US" sz="1100"/>
              <a:t>25 Acre Site</a:t>
            </a:r>
          </a:p>
        </p:txBody>
      </p:sp>
      <p:sp>
        <p:nvSpPr>
          <p:cNvPr id="9" name="TextBox 8">
            <a:extLst>
              <a:ext uri="{FF2B5EF4-FFF2-40B4-BE49-F238E27FC236}">
                <a16:creationId xmlns:a16="http://schemas.microsoft.com/office/drawing/2014/main" id="{365E24E8-3AD3-4B9E-89A3-F35039AB062A}"/>
              </a:ext>
            </a:extLst>
          </p:cNvPr>
          <p:cNvSpPr txBox="1"/>
          <p:nvPr/>
        </p:nvSpPr>
        <p:spPr>
          <a:xfrm>
            <a:off x="7020980" y="5278629"/>
            <a:ext cx="4469574" cy="584775"/>
          </a:xfrm>
          <a:prstGeom prst="rect">
            <a:avLst/>
          </a:prstGeom>
          <a:noFill/>
        </p:spPr>
        <p:txBody>
          <a:bodyPr wrap="square" rtlCol="0">
            <a:spAutoFit/>
          </a:bodyPr>
          <a:lstStyle/>
          <a:p>
            <a:pPr algn="ctr"/>
            <a:r>
              <a:rPr lang="en-US" sz="1600"/>
              <a:t>Cameron Road &amp; Blue Goose Road </a:t>
            </a:r>
          </a:p>
          <a:p>
            <a:pPr algn="ctr"/>
            <a:r>
              <a:rPr lang="en-US" sz="1600"/>
              <a:t>(Near Springdale Rd)</a:t>
            </a:r>
          </a:p>
        </p:txBody>
      </p:sp>
      <p:sp>
        <p:nvSpPr>
          <p:cNvPr id="11" name="Rectangle 10">
            <a:extLst>
              <a:ext uri="{FF2B5EF4-FFF2-40B4-BE49-F238E27FC236}">
                <a16:creationId xmlns:a16="http://schemas.microsoft.com/office/drawing/2014/main" id="{F568694B-2FDB-46A6-BD0A-9CDFCD9D43AE}"/>
              </a:ext>
              <a:ext uri="{C183D7F6-B498-43B3-948B-1728B52AA6E4}">
                <adec:decorative xmlns:adec="http://schemas.microsoft.com/office/drawing/2017/decorative" val="1"/>
              </a:ext>
            </a:extLst>
          </p:cNvPr>
          <p:cNvSpPr/>
          <p:nvPr/>
        </p:nvSpPr>
        <p:spPr>
          <a:xfrm>
            <a:off x="63062" y="6548026"/>
            <a:ext cx="2073166" cy="30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Tree>
    <p:extLst>
      <p:ext uri="{BB962C8B-B14F-4D97-AF65-F5344CB8AC3E}">
        <p14:creationId xmlns:p14="http://schemas.microsoft.com/office/powerpoint/2010/main" val="365258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3CFACE-456D-4A20-B774-EAA775473D6A}"/>
              </a:ext>
              <a:ext uri="{C183D7F6-B498-43B3-948B-1728B52AA6E4}">
                <adec:decorative xmlns:adec="http://schemas.microsoft.com/office/drawing/2017/decorative" val="1"/>
              </a:ext>
            </a:extLst>
          </p:cNvPr>
          <p:cNvSpPr/>
          <p:nvPr/>
        </p:nvSpPr>
        <p:spPr>
          <a:xfrm>
            <a:off x="63062" y="6557858"/>
            <a:ext cx="2073166" cy="30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CCE9CAD6-5B7A-46D2-AFFB-58CB6EBF6688}"/>
              </a:ext>
            </a:extLst>
          </p:cNvPr>
          <p:cNvSpPr txBox="1">
            <a:spLocks/>
          </p:cNvSpPr>
          <p:nvPr/>
        </p:nvSpPr>
        <p:spPr>
          <a:xfrm>
            <a:off x="11669866" y="6338269"/>
            <a:ext cx="395939" cy="219589"/>
          </a:xfrm>
          <a:prstGeom prst="rect">
            <a:avLst/>
          </a:prstGeom>
        </p:spPr>
        <p:txBody>
          <a:bodyPr lIns="0" tIns="0" rIns="0" bIns="0"/>
          <a:lstStyle>
            <a:defPPr>
              <a:defRPr lang="en-US"/>
            </a:defPPr>
            <a:lvl1pPr marL="0" algn="ctr" defTabSz="457200" rtl="0" eaLnBrk="1" latinLnBrk="0" hangingPunct="1">
              <a:defRPr sz="14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2C79905-718B-174D-B799-79CB57710DDA}" type="slidenum">
              <a:rPr lang="en-US" smtClean="0"/>
              <a:pPr>
                <a:defRPr/>
              </a:pPr>
              <a:t>3</a:t>
            </a:fld>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DADFDBCE-830B-436E-ADA3-DCA98BA5566A}"/>
              </a:ext>
            </a:extLst>
          </p:cNvPr>
          <p:cNvSpPr>
            <a:spLocks noGrp="1"/>
          </p:cNvSpPr>
          <p:nvPr>
            <p:ph type="title"/>
          </p:nvPr>
        </p:nvSpPr>
        <p:spPr>
          <a:xfrm>
            <a:off x="386080" y="334646"/>
            <a:ext cx="11430000" cy="907558"/>
          </a:xfrm>
        </p:spPr>
        <p:txBody>
          <a:bodyPr/>
          <a:lstStyle/>
          <a:p>
            <a:r>
              <a:rPr lang="en-US"/>
              <a:t>Proposed Site Plan (15% Design)</a:t>
            </a:r>
          </a:p>
        </p:txBody>
      </p:sp>
      <p:pic>
        <p:nvPicPr>
          <p:cNvPr id="7" name="Picture 6" descr="The conceptual rendering seen on this slide is from the recently completed 15% design package and depicts the layout of the site.  A centralized warehouse building (top left in salmon color). There is an outdoor vehicle training area next the warehouse building. Center (in blue)lies a service building for cleaning, vacuuming, and washing, plus a fueling island. Vehicle maintenance building with bays (long purple bar building) is shown in the near the bottom center of the image.  The vehicle storage yard is in the middle of the image.   And the administrative building (beige color building) is to the far right. The bottom right side of the image depicts employee and guest parking.  ">
            <a:extLst>
              <a:ext uri="{FF2B5EF4-FFF2-40B4-BE49-F238E27FC236}">
                <a16:creationId xmlns:a16="http://schemas.microsoft.com/office/drawing/2014/main" id="{9D0E21D2-3504-485A-892E-F4737E1E7A63}"/>
              </a:ext>
            </a:extLst>
          </p:cNvPr>
          <p:cNvPicPr>
            <a:picLocks noChangeAspect="1"/>
          </p:cNvPicPr>
          <p:nvPr/>
        </p:nvPicPr>
        <p:blipFill rotWithShape="1">
          <a:blip r:embed="rId2"/>
          <a:srcRect l="7433" t="8215"/>
          <a:stretch/>
        </p:blipFill>
        <p:spPr>
          <a:xfrm>
            <a:off x="453081" y="1203271"/>
            <a:ext cx="11285838" cy="4675602"/>
          </a:xfrm>
          <a:prstGeom prst="rect">
            <a:avLst/>
          </a:prstGeom>
        </p:spPr>
      </p:pic>
      <p:sp>
        <p:nvSpPr>
          <p:cNvPr id="11" name="TextBox 10">
            <a:extLst>
              <a:ext uri="{FF2B5EF4-FFF2-40B4-BE49-F238E27FC236}">
                <a16:creationId xmlns:a16="http://schemas.microsoft.com/office/drawing/2014/main" id="{091ADF46-7B5E-46BB-8DA4-615703A29200}"/>
              </a:ext>
            </a:extLst>
          </p:cNvPr>
          <p:cNvSpPr txBox="1"/>
          <p:nvPr/>
        </p:nvSpPr>
        <p:spPr>
          <a:xfrm>
            <a:off x="7137175" y="5878873"/>
            <a:ext cx="3074973" cy="307777"/>
          </a:xfrm>
          <a:prstGeom prst="rect">
            <a:avLst/>
          </a:prstGeom>
          <a:noFill/>
        </p:spPr>
        <p:txBody>
          <a:bodyPr wrap="square">
            <a:spAutoFit/>
          </a:bodyPr>
          <a:lstStyle/>
          <a:p>
            <a:pPr algn="ctr"/>
            <a:r>
              <a:rPr lang="en-US" sz="1400"/>
              <a:t>Preliminary rendering; not final design.</a:t>
            </a:r>
          </a:p>
        </p:txBody>
      </p:sp>
      <p:sp>
        <p:nvSpPr>
          <p:cNvPr id="6" name="TextBox 5">
            <a:extLst>
              <a:ext uri="{FF2B5EF4-FFF2-40B4-BE49-F238E27FC236}">
                <a16:creationId xmlns:a16="http://schemas.microsoft.com/office/drawing/2014/main" id="{4C89070B-DA01-4509-B409-BE214B06451A}"/>
              </a:ext>
            </a:extLst>
          </p:cNvPr>
          <p:cNvSpPr txBox="1"/>
          <p:nvPr/>
        </p:nvSpPr>
        <p:spPr>
          <a:xfrm>
            <a:off x="63062" y="5075665"/>
            <a:ext cx="5803353" cy="1600438"/>
          </a:xfrm>
          <a:prstGeom prst="rect">
            <a:avLst/>
          </a:prstGeom>
          <a:solidFill>
            <a:schemeClr val="bg1"/>
          </a:solidFill>
        </p:spPr>
        <p:txBody>
          <a:bodyPr wrap="square" lIns="91440" tIns="45720" rIns="91440" bIns="45720" rtlCol="0" anchor="t">
            <a:spAutoFit/>
          </a:bodyPr>
          <a:lstStyle/>
          <a:p>
            <a:r>
              <a:rPr lang="en-US" sz="1400" b="1"/>
              <a:t>Maintenance &amp; Operations Functions:</a:t>
            </a:r>
          </a:p>
          <a:p>
            <a:pPr marL="285750" indent="-285750">
              <a:buFont typeface="Arial" panose="020B0604020202020204" pitchFamily="34" charset="0"/>
              <a:buChar char="•"/>
            </a:pPr>
            <a:r>
              <a:rPr lang="en-US" sz="1400"/>
              <a:t>220 vehicles</a:t>
            </a:r>
            <a:endParaRPr lang="en-US" sz="1400">
              <a:cs typeface="Calibri"/>
            </a:endParaRPr>
          </a:p>
          <a:p>
            <a:pPr marL="285750" indent="-285750">
              <a:buFont typeface="Arial" panose="020B0604020202020204" pitchFamily="34" charset="0"/>
              <a:buChar char="•"/>
            </a:pPr>
            <a:r>
              <a:rPr lang="en-US" sz="1400">
                <a:cs typeface="Calibri"/>
              </a:rPr>
              <a:t>Vehicle maintenance bays</a:t>
            </a:r>
          </a:p>
          <a:p>
            <a:pPr marL="285750" indent="-285750">
              <a:buFont typeface="Arial" panose="020B0604020202020204" pitchFamily="34" charset="0"/>
              <a:buChar char="•"/>
            </a:pPr>
            <a:r>
              <a:rPr lang="en-US" sz="1400">
                <a:cs typeface="Calibri"/>
              </a:rPr>
              <a:t>Fueling &amp; service islands</a:t>
            </a:r>
            <a:endParaRPr lang="en-US"/>
          </a:p>
          <a:p>
            <a:pPr marL="285750" indent="-285750">
              <a:buFont typeface="Arial" panose="020B0604020202020204" pitchFamily="34" charset="0"/>
              <a:buChar char="•"/>
            </a:pPr>
            <a:r>
              <a:rPr lang="en-US" sz="1400">
                <a:cs typeface="Calibri"/>
              </a:rPr>
              <a:t>OPS &amp; admin staff</a:t>
            </a:r>
            <a:endParaRPr lang="en-US"/>
          </a:p>
          <a:p>
            <a:pPr marL="285750" indent="-285750">
              <a:buFont typeface="Arial" panose="020B0604020202020204" pitchFamily="34" charset="0"/>
              <a:buChar char="•"/>
            </a:pPr>
            <a:r>
              <a:rPr lang="en-US" sz="1400">
                <a:cs typeface="Calibri"/>
              </a:rPr>
              <a:t>Dispatch</a:t>
            </a:r>
            <a:endParaRPr lang="en-US"/>
          </a:p>
          <a:p>
            <a:pPr marL="285750" indent="-285750">
              <a:buFont typeface="Arial" panose="020B0604020202020204" pitchFamily="34" charset="0"/>
              <a:buChar char="•"/>
            </a:pPr>
            <a:r>
              <a:rPr lang="en-US" sz="1400">
                <a:cs typeface="Calibri"/>
              </a:rPr>
              <a:t>Customer call center</a:t>
            </a:r>
            <a:endParaRPr lang="en-US"/>
          </a:p>
        </p:txBody>
      </p:sp>
      <p:sp>
        <p:nvSpPr>
          <p:cNvPr id="8" name="TextBox 7">
            <a:extLst>
              <a:ext uri="{FF2B5EF4-FFF2-40B4-BE49-F238E27FC236}">
                <a16:creationId xmlns:a16="http://schemas.microsoft.com/office/drawing/2014/main" id="{F2C23676-78DA-4733-9F3B-E74544145F5B}"/>
              </a:ext>
            </a:extLst>
          </p:cNvPr>
          <p:cNvSpPr txBox="1"/>
          <p:nvPr/>
        </p:nvSpPr>
        <p:spPr>
          <a:xfrm>
            <a:off x="2938000" y="5291109"/>
            <a:ext cx="2928416" cy="138499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400"/>
              <a:t>Central Warehouse &amp; storage </a:t>
            </a:r>
          </a:p>
          <a:p>
            <a:pPr marL="285750" indent="-285750">
              <a:buFont typeface="Arial" panose="020B0604020202020204" pitchFamily="34" charset="0"/>
              <a:buChar char="•"/>
            </a:pPr>
            <a:r>
              <a:rPr lang="en-US" sz="1400"/>
              <a:t>Bus course training area</a:t>
            </a:r>
          </a:p>
          <a:p>
            <a:pPr marL="285750" indent="-285750">
              <a:buFont typeface="Arial" panose="020B0604020202020204" pitchFamily="34" charset="0"/>
              <a:buChar char="•"/>
            </a:pPr>
            <a:r>
              <a:rPr lang="en-US" sz="1400"/>
              <a:t>Training &amp; conference rooms</a:t>
            </a:r>
          </a:p>
          <a:p>
            <a:pPr marL="285750" indent="-285750">
              <a:buFont typeface="Arial" panose="020B0604020202020204" pitchFamily="34" charset="0"/>
              <a:buChar char="•"/>
            </a:pPr>
            <a:r>
              <a:rPr lang="en-US" sz="1400"/>
              <a:t>Visitor &amp; staff parking</a:t>
            </a:r>
          </a:p>
          <a:p>
            <a:pPr marL="285750" indent="-285750">
              <a:buFont typeface="Arial" panose="020B0604020202020204" pitchFamily="34" charset="0"/>
              <a:buChar char="•"/>
            </a:pPr>
            <a:r>
              <a:rPr lang="en-US" sz="1400"/>
              <a:t>Provisions for future ZEB fleet</a:t>
            </a:r>
          </a:p>
          <a:p>
            <a:pPr marL="285750" indent="-285750">
              <a:buFont typeface="Arial" panose="020B0604020202020204" pitchFamily="34" charset="0"/>
              <a:buChar char="•"/>
            </a:pPr>
            <a:r>
              <a:rPr lang="en-US" sz="1400"/>
              <a:t>New off-site utility connections</a:t>
            </a:r>
          </a:p>
        </p:txBody>
      </p:sp>
    </p:spTree>
    <p:extLst>
      <p:ext uri="{BB962C8B-B14F-4D97-AF65-F5344CB8AC3E}">
        <p14:creationId xmlns:p14="http://schemas.microsoft.com/office/powerpoint/2010/main" val="345469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5E852D4-5B4E-4D46-A578-0BD414138035}"/>
              </a:ext>
            </a:extLst>
          </p:cNvPr>
          <p:cNvSpPr txBox="1">
            <a:spLocks/>
          </p:cNvSpPr>
          <p:nvPr/>
        </p:nvSpPr>
        <p:spPr>
          <a:xfrm>
            <a:off x="11669866" y="6338269"/>
            <a:ext cx="395939" cy="219589"/>
          </a:xfrm>
          <a:prstGeom prst="rect">
            <a:avLst/>
          </a:prstGeom>
        </p:spPr>
        <p:txBody>
          <a:bodyPr lIns="0" tIns="0" rIns="0" bIns="0"/>
          <a:lstStyle>
            <a:defPPr>
              <a:defRPr lang="en-US"/>
            </a:defPPr>
            <a:lvl1pPr marL="0" algn="ctr" defTabSz="457200" rtl="0" eaLnBrk="1" latinLnBrk="0" hangingPunct="1">
              <a:defRPr sz="14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2C79905-718B-174D-B799-79CB57710DDA}" type="slidenum">
              <a:rPr lang="en-US" smtClean="0"/>
              <a:pPr>
                <a:defRPr/>
              </a:pPr>
              <a:t>4</a:t>
            </a:fld>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8D41EC58-EA38-454C-8A46-1EBC8123DB8A}"/>
              </a:ext>
            </a:extLst>
          </p:cNvPr>
          <p:cNvSpPr>
            <a:spLocks noGrp="1"/>
          </p:cNvSpPr>
          <p:nvPr>
            <p:ph type="title"/>
          </p:nvPr>
        </p:nvSpPr>
        <p:spPr>
          <a:xfrm>
            <a:off x="386079" y="334646"/>
            <a:ext cx="11882121" cy="710246"/>
          </a:xfrm>
        </p:spPr>
        <p:txBody>
          <a:bodyPr/>
          <a:lstStyle/>
          <a:p>
            <a:r>
              <a:rPr lang="en-US"/>
              <a:t>Highlights</a:t>
            </a:r>
          </a:p>
        </p:txBody>
      </p:sp>
      <p:sp>
        <p:nvSpPr>
          <p:cNvPr id="4" name="TextBox 3">
            <a:extLst>
              <a:ext uri="{FF2B5EF4-FFF2-40B4-BE49-F238E27FC236}">
                <a16:creationId xmlns:a16="http://schemas.microsoft.com/office/drawing/2014/main" id="{7D7E5AEC-A550-45FF-8F87-288FFBE583D5}"/>
              </a:ext>
            </a:extLst>
          </p:cNvPr>
          <p:cNvSpPr txBox="1"/>
          <p:nvPr/>
        </p:nvSpPr>
        <p:spPr>
          <a:xfrm>
            <a:off x="2386553" y="1202546"/>
            <a:ext cx="7881171" cy="5355312"/>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US"/>
              <a:t>Thoughtfully designed facility that accommodates the growing MetroAccess and Pickup fleets and generates workforce opportunities </a:t>
            </a:r>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a:t>No displacement of residences or businesses.  </a:t>
            </a:r>
            <a:endParaRPr lang="en-US">
              <a:ea typeface="Calibri"/>
              <a:cs typeface="Calibri"/>
            </a:endParaRPr>
          </a:p>
          <a:p>
            <a:endParaRPr lang="en-US">
              <a:cs typeface="Calibri"/>
            </a:endParaRPr>
          </a:p>
          <a:p>
            <a:pPr marL="285750" indent="-285750">
              <a:buFont typeface="Courier New" panose="02070309020205020404" pitchFamily="49" charset="0"/>
              <a:buChar char="o"/>
            </a:pPr>
            <a:r>
              <a:rPr lang="en-US"/>
              <a:t>Project includes a $20M Bus &amp; Bus Facilities grant from FTA</a:t>
            </a:r>
            <a:endParaRPr lang="en-US">
              <a:ea typeface="Calibri"/>
              <a:cs typeface="Calibri"/>
            </a:endParaRPr>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a:cs typeface="Calibri"/>
              </a:rPr>
              <a:t>Public art component will be included</a:t>
            </a:r>
            <a:endParaRPr lang="en-US">
              <a:ea typeface="Calibri"/>
              <a:cs typeface="Calibri"/>
            </a:endParaRPr>
          </a:p>
          <a:p>
            <a:pPr marL="285750" indent="-285750">
              <a:buFont typeface="Courier New" panose="02070309020205020404" pitchFamily="49" charset="0"/>
              <a:buChar char="o"/>
            </a:pPr>
            <a:endParaRPr lang="en-US">
              <a:cs typeface="Calibri"/>
            </a:endParaRPr>
          </a:p>
          <a:p>
            <a:pPr marL="285750" indent="-285750">
              <a:buFont typeface="Courier New" panose="02070309020205020404" pitchFamily="49" charset="0"/>
              <a:buChar char="o"/>
            </a:pPr>
            <a:r>
              <a:rPr lang="en-US">
                <a:cs typeface="Calibri"/>
              </a:rPr>
              <a:t>A multi-use, community space will also be included</a:t>
            </a:r>
            <a:endParaRPr lang="en-US">
              <a:ea typeface="Calibri"/>
              <a:cs typeface="Calibri"/>
            </a:endParaRPr>
          </a:p>
          <a:p>
            <a:pPr marL="285750" indent="-285750">
              <a:buFont typeface="Courier New" panose="02070309020205020404" pitchFamily="49" charset="0"/>
              <a:buChar char="o"/>
            </a:pPr>
            <a:endParaRPr lang="en-US">
              <a:cs typeface="Calibri"/>
            </a:endParaRPr>
          </a:p>
          <a:p>
            <a:pPr marL="285750" indent="-285750">
              <a:buFont typeface="Courier New" panose="02070309020205020404" pitchFamily="49" charset="0"/>
              <a:buChar char="o"/>
            </a:pPr>
            <a:r>
              <a:rPr lang="en-US">
                <a:ea typeface="Calibri" panose="020F0502020204030204"/>
                <a:cs typeface="Calibri" panose="020F0502020204030204"/>
              </a:rPr>
              <a:t>New centralized warehouse will accommodate agency-wide storage of parts and materials </a:t>
            </a:r>
            <a:endParaRPr lang="en-US"/>
          </a:p>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sz="1800"/>
              <a:t>Sustainable design features (LEED Silver or greater)</a:t>
            </a:r>
          </a:p>
          <a:p>
            <a:pPr marL="285750" indent="-285750">
              <a:buFont typeface="Courier New" panose="02070309020205020404" pitchFamily="49" charset="0"/>
              <a:buChar char="o"/>
            </a:pPr>
            <a:endParaRPr lang="en-US">
              <a:ea typeface="Calibri" panose="020F0502020204030204"/>
              <a:cs typeface="Calibri" panose="020F0502020204030204"/>
            </a:endParaRPr>
          </a:p>
          <a:p>
            <a:pPr marL="285750" indent="-285750">
              <a:buFont typeface="Courier New" panose="02070309020205020404" pitchFamily="49" charset="0"/>
              <a:buChar char="o"/>
            </a:pPr>
            <a:r>
              <a:rPr lang="en-US">
                <a:cs typeface="Calibri"/>
              </a:rPr>
              <a:t>National Environmental Policy Act (NEPA) - Clearance with FTA recently completed under a Categorical Exclusion</a:t>
            </a:r>
          </a:p>
          <a:p>
            <a:pPr marL="285750" indent="-285750">
              <a:buFont typeface="Arial" panose="020B0604020202020204" pitchFamily="34" charset="0"/>
              <a:buChar char="•"/>
            </a:pPr>
            <a:endParaRPr lang="en-US"/>
          </a:p>
        </p:txBody>
      </p:sp>
      <p:sp>
        <p:nvSpPr>
          <p:cNvPr id="6" name="Rectangle 5">
            <a:extLst>
              <a:ext uri="{FF2B5EF4-FFF2-40B4-BE49-F238E27FC236}">
                <a16:creationId xmlns:a16="http://schemas.microsoft.com/office/drawing/2014/main" id="{B07B1E57-FDD3-4680-ACDA-7A3A435A4B4F}"/>
              </a:ext>
              <a:ext uri="{C183D7F6-B498-43B3-948B-1728B52AA6E4}">
                <adec:decorative xmlns:adec="http://schemas.microsoft.com/office/drawing/2017/decorative" val="1"/>
              </a:ext>
            </a:extLst>
          </p:cNvPr>
          <p:cNvSpPr/>
          <p:nvPr/>
        </p:nvSpPr>
        <p:spPr>
          <a:xfrm>
            <a:off x="63062" y="6548026"/>
            <a:ext cx="2073166" cy="30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25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5E852D4-5B4E-4D46-A578-0BD414138035}"/>
              </a:ext>
            </a:extLst>
          </p:cNvPr>
          <p:cNvSpPr txBox="1">
            <a:spLocks/>
          </p:cNvSpPr>
          <p:nvPr/>
        </p:nvSpPr>
        <p:spPr>
          <a:xfrm>
            <a:off x="11669866" y="6338269"/>
            <a:ext cx="395939" cy="219589"/>
          </a:xfrm>
          <a:prstGeom prst="rect">
            <a:avLst/>
          </a:prstGeom>
        </p:spPr>
        <p:txBody>
          <a:bodyPr lIns="0" tIns="0" rIns="0" bIns="0"/>
          <a:lstStyle>
            <a:defPPr>
              <a:defRPr lang="en-US"/>
            </a:defPPr>
            <a:lvl1pPr marL="0" algn="ctr" defTabSz="457200" rtl="0" eaLnBrk="1" latinLnBrk="0" hangingPunct="1">
              <a:defRPr sz="14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2C79905-718B-174D-B799-79CB57710DDA}" type="slidenum">
              <a:rPr lang="en-US" smtClean="0"/>
              <a:pPr>
                <a:defRPr/>
              </a:pPr>
              <a:t>5</a:t>
            </a:fld>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8D41EC58-EA38-454C-8A46-1EBC8123DB8A}"/>
              </a:ext>
            </a:extLst>
          </p:cNvPr>
          <p:cNvSpPr>
            <a:spLocks noGrp="1"/>
          </p:cNvSpPr>
          <p:nvPr>
            <p:ph type="title"/>
          </p:nvPr>
        </p:nvSpPr>
        <p:spPr>
          <a:xfrm>
            <a:off x="386079" y="334646"/>
            <a:ext cx="11882121" cy="710246"/>
          </a:xfrm>
        </p:spPr>
        <p:txBody>
          <a:bodyPr/>
          <a:lstStyle/>
          <a:p>
            <a:r>
              <a:rPr lang="en-US"/>
              <a:t>Highlights Cont.…</a:t>
            </a:r>
          </a:p>
        </p:txBody>
      </p:sp>
      <p:sp>
        <p:nvSpPr>
          <p:cNvPr id="4" name="TextBox 3">
            <a:extLst>
              <a:ext uri="{FF2B5EF4-FFF2-40B4-BE49-F238E27FC236}">
                <a16:creationId xmlns:a16="http://schemas.microsoft.com/office/drawing/2014/main" id="{7D7E5AEC-A550-45FF-8F87-288FFBE583D5}"/>
              </a:ext>
            </a:extLst>
          </p:cNvPr>
          <p:cNvSpPr txBox="1"/>
          <p:nvPr/>
        </p:nvSpPr>
        <p:spPr>
          <a:xfrm>
            <a:off x="2548147" y="1429423"/>
            <a:ext cx="7780696" cy="4524315"/>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Key activities currently underway:</a:t>
            </a:r>
            <a:endParaRPr lang="en-US" dirty="0">
              <a:cs typeface="Calibri"/>
            </a:endParaRPr>
          </a:p>
          <a:p>
            <a:pPr marL="742950" lvl="1" indent="-285750">
              <a:buFont typeface="Arial" panose="020B0604020202020204" pitchFamily="34" charset="0"/>
              <a:buChar char="•"/>
            </a:pPr>
            <a:r>
              <a:rPr lang="en-US" dirty="0"/>
              <a:t>Traffic Impact Study with Travis County</a:t>
            </a:r>
            <a:endParaRPr lang="en-US" dirty="0">
              <a:cs typeface="Calibri" panose="020F0502020204030204"/>
            </a:endParaRPr>
          </a:p>
          <a:p>
            <a:pPr marL="742950" lvl="1" indent="-285750">
              <a:buFont typeface="Arial" panose="020B0604020202020204" pitchFamily="34" charset="0"/>
              <a:buChar char="•"/>
            </a:pPr>
            <a:r>
              <a:rPr lang="en-US" dirty="0"/>
              <a:t>Title VI Equity Analysis</a:t>
            </a:r>
            <a:endParaRPr lang="en-US" dirty="0">
              <a:cs typeface="Calibri" panose="020F0502020204030204"/>
            </a:endParaRPr>
          </a:p>
          <a:p>
            <a:pPr marL="742950" lvl="1" indent="-285750">
              <a:buFont typeface="Arial" panose="020B0604020202020204" pitchFamily="34" charset="0"/>
              <a:buChar char="•"/>
            </a:pPr>
            <a:r>
              <a:rPr lang="en-US" dirty="0"/>
              <a:t>Utility coordination with Austin Water Utility and Austin Energy</a:t>
            </a:r>
            <a:endParaRPr lang="en-US" dirty="0">
              <a:cs typeface="Calibri" panose="020F0502020204030204"/>
            </a:endParaRPr>
          </a:p>
          <a:p>
            <a:pPr marL="742950" lvl="1" indent="-285750">
              <a:buFont typeface="Arial" panose="020B0604020202020204" pitchFamily="34" charset="0"/>
              <a:buChar char="•"/>
            </a:pPr>
            <a:r>
              <a:rPr lang="en-US" dirty="0"/>
              <a:t>Community engagement late Summer 2023</a:t>
            </a:r>
            <a:endParaRPr lang="en-US" dirty="0">
              <a:cs typeface="Calibri" panose="020F0502020204030204"/>
            </a:endParaRPr>
          </a:p>
          <a:p>
            <a:endParaRPr lang="en-US" dirty="0">
              <a:cs typeface="Calibri" panose="020F0502020204030204"/>
            </a:endParaRPr>
          </a:p>
          <a:p>
            <a:pPr marL="285750" indent="-285750">
              <a:buFont typeface="Courier New" panose="02070309020205020404" pitchFamily="49" charset="0"/>
              <a:buChar char="o"/>
            </a:pPr>
            <a:r>
              <a:rPr lang="en-US" dirty="0"/>
              <a:t>Preliminary Schedule:</a:t>
            </a:r>
            <a:endParaRPr lang="en-US" dirty="0">
              <a:cs typeface="Calibri"/>
            </a:endParaRPr>
          </a:p>
          <a:p>
            <a:pPr marL="742950" lvl="1" indent="-285750">
              <a:buFont typeface="Arial" panose="020B0604020202020204" pitchFamily="34" charset="0"/>
              <a:buChar char="•"/>
            </a:pPr>
            <a:r>
              <a:rPr lang="en-US" dirty="0"/>
              <a:t>15% Design recently completed </a:t>
            </a:r>
            <a:endParaRPr lang="en-US" dirty="0">
              <a:cs typeface="Calibri"/>
            </a:endParaRPr>
          </a:p>
          <a:p>
            <a:pPr marL="742950" lvl="1" indent="-285750">
              <a:buFont typeface="Arial" panose="020B0604020202020204" pitchFamily="34" charset="0"/>
              <a:buChar char="•"/>
            </a:pPr>
            <a:r>
              <a:rPr lang="en-US" dirty="0"/>
              <a:t>30% Design will begin late Summer 2023 </a:t>
            </a:r>
            <a:endParaRPr lang="en-US" dirty="0">
              <a:cs typeface="Calibri"/>
            </a:endParaRPr>
          </a:p>
          <a:p>
            <a:pPr marL="742950" lvl="1" indent="-285750">
              <a:buFont typeface="Arial" panose="020B0604020202020204" pitchFamily="34" charset="0"/>
              <a:buChar char="•"/>
            </a:pPr>
            <a:r>
              <a:rPr lang="en-US" dirty="0"/>
              <a:t>Final design and permitting during 2024</a:t>
            </a:r>
            <a:endParaRPr lang="en-US" dirty="0">
              <a:cs typeface="Calibri"/>
            </a:endParaRPr>
          </a:p>
          <a:p>
            <a:pPr marL="742950" lvl="1" indent="-285750">
              <a:buFont typeface="Arial" panose="020B0604020202020204" pitchFamily="34" charset="0"/>
              <a:buChar char="•"/>
            </a:pPr>
            <a:r>
              <a:rPr lang="en-US" dirty="0"/>
              <a:t>Construction will begin 2025 </a:t>
            </a:r>
            <a:endParaRPr lang="en-US" dirty="0">
              <a:cs typeface="Calibri"/>
            </a:endParaRPr>
          </a:p>
          <a:p>
            <a:pPr marL="742950" lvl="1" indent="-285750">
              <a:buFont typeface="Arial" panose="020B0604020202020204" pitchFamily="34" charset="0"/>
              <a:buChar char="•"/>
            </a:pPr>
            <a:r>
              <a:rPr lang="en-US" dirty="0"/>
              <a:t>Facility operational in 2027</a:t>
            </a:r>
          </a:p>
          <a:p>
            <a:endParaRPr lang="en-US" dirty="0"/>
          </a:p>
          <a:p>
            <a:pPr lvl="1"/>
            <a:endParaRPr lang="en-US" dirty="0">
              <a:cs typeface="Calibri"/>
            </a:endParaRPr>
          </a:p>
          <a:p>
            <a:pPr marL="285750" indent="-285750">
              <a:buFont typeface="Courier New" panose="02070309020205020404" pitchFamily="49" charset="0"/>
              <a:buChar char="o"/>
            </a:pPr>
            <a:endParaRPr lang="en-US" dirty="0"/>
          </a:p>
        </p:txBody>
      </p:sp>
      <p:sp>
        <p:nvSpPr>
          <p:cNvPr id="6" name="Rectangle 5">
            <a:extLst>
              <a:ext uri="{FF2B5EF4-FFF2-40B4-BE49-F238E27FC236}">
                <a16:creationId xmlns:a16="http://schemas.microsoft.com/office/drawing/2014/main" id="{F230FF78-70E2-416F-8D79-3391167D24ED}"/>
              </a:ext>
              <a:ext uri="{C183D7F6-B498-43B3-948B-1728B52AA6E4}">
                <adec:decorative xmlns:adec="http://schemas.microsoft.com/office/drawing/2017/decorative" val="1"/>
              </a:ext>
            </a:extLst>
          </p:cNvPr>
          <p:cNvSpPr/>
          <p:nvPr/>
        </p:nvSpPr>
        <p:spPr>
          <a:xfrm>
            <a:off x="63062" y="6548026"/>
            <a:ext cx="2073166" cy="30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50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4EBF-351E-28FD-4C55-78D68795D036}"/>
              </a:ext>
            </a:extLst>
          </p:cNvPr>
          <p:cNvSpPr>
            <a:spLocks noGrp="1"/>
          </p:cNvSpPr>
          <p:nvPr>
            <p:ph type="title"/>
          </p:nvPr>
        </p:nvSpPr>
        <p:spPr/>
        <p:txBody>
          <a:bodyPr lIns="91440" tIns="45720" rIns="91440" bIns="45720" anchor="ctr"/>
          <a:lstStyle/>
          <a:p>
            <a:r>
              <a:rPr lang="en-US">
                <a:latin typeface="Bahnschrift"/>
              </a:rPr>
              <a:t>Community Engagement</a:t>
            </a:r>
            <a:endParaRPr lang="en-US"/>
          </a:p>
        </p:txBody>
      </p:sp>
      <p:sp>
        <p:nvSpPr>
          <p:cNvPr id="3" name="Slide Number Placeholder 2">
            <a:extLst>
              <a:ext uri="{FF2B5EF4-FFF2-40B4-BE49-F238E27FC236}">
                <a16:creationId xmlns:a16="http://schemas.microsoft.com/office/drawing/2014/main" id="{D30E5B7E-2E7C-57E8-AB87-B6A7BD7943A3}"/>
              </a:ext>
            </a:extLst>
          </p:cNvPr>
          <p:cNvSpPr>
            <a:spLocks noGrp="1"/>
          </p:cNvSpPr>
          <p:nvPr>
            <p:ph type="sldNum" sz="quarter" idx="4"/>
          </p:nvPr>
        </p:nvSpPr>
        <p:spPr/>
        <p:txBody>
          <a:bodyPr/>
          <a:lstStyle/>
          <a:p>
            <a:fld id="{8D7FC446-F588-1E49-A4AF-0F7EB71D2C49}" type="slidenum">
              <a:rPr lang="en-US" smtClean="0"/>
              <a:pPr/>
              <a:t>6</a:t>
            </a:fld>
            <a:endParaRPr lang="en-US"/>
          </a:p>
        </p:txBody>
      </p:sp>
      <p:sp>
        <p:nvSpPr>
          <p:cNvPr id="4" name="TextBox 3">
            <a:extLst>
              <a:ext uri="{FF2B5EF4-FFF2-40B4-BE49-F238E27FC236}">
                <a16:creationId xmlns:a16="http://schemas.microsoft.com/office/drawing/2014/main" id="{581D4113-8072-2108-E81D-B9C7E7E8A4BA}"/>
              </a:ext>
            </a:extLst>
          </p:cNvPr>
          <p:cNvSpPr txBox="1"/>
          <p:nvPr/>
        </p:nvSpPr>
        <p:spPr>
          <a:xfrm>
            <a:off x="1304409" y="1166842"/>
            <a:ext cx="894953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pPr marL="285750" indent="-285750">
              <a:buFont typeface="Courier New,monospace"/>
              <a:buChar char="o"/>
            </a:pPr>
            <a:r>
              <a:rPr lang="en-US" dirty="0">
                <a:cs typeface="Calibri"/>
              </a:rPr>
              <a:t>Purpose: Effectively and accessibly communicate with the community, gather valuable input, and address potential community concerns related to the North Base Demand Response Facility and Centralized Warehouse. </a:t>
            </a:r>
          </a:p>
          <a:p>
            <a:pPr marL="285750" indent="-285750">
              <a:buFont typeface="Courier New,monospace"/>
              <a:buChar char="o"/>
            </a:pPr>
            <a:endParaRPr lang="en-US" dirty="0">
              <a:cs typeface="Calibri"/>
            </a:endParaRPr>
          </a:p>
          <a:p>
            <a:pPr marL="285750" indent="-285750">
              <a:buFont typeface="Courier New,monospace"/>
              <a:buChar char="o"/>
            </a:pPr>
            <a:r>
              <a:rPr lang="en-US" dirty="0">
                <a:cs typeface="Calibri"/>
              </a:rPr>
              <a:t>Tools: </a:t>
            </a:r>
          </a:p>
          <a:p>
            <a:pPr marL="742950" lvl="1" indent="-285750">
              <a:buFont typeface="Courier New,monospace"/>
              <a:buChar char="o"/>
            </a:pPr>
            <a:r>
              <a:rPr lang="en-US" dirty="0">
                <a:cs typeface="Calibri"/>
              </a:rPr>
              <a:t>The Project Webpage:  </a:t>
            </a:r>
            <a:r>
              <a:rPr lang="en-US" dirty="0">
                <a:solidFill>
                  <a:srgbClr val="0563C1"/>
                </a:solidFill>
                <a:cs typeface="Calibri"/>
                <a:hlinkClick r:id="rId2"/>
              </a:rPr>
              <a:t>https://www.capmetro.org/northbase</a:t>
            </a:r>
            <a:r>
              <a:rPr lang="en-US" dirty="0">
                <a:cs typeface="Calibri"/>
              </a:rPr>
              <a:t>   </a:t>
            </a:r>
          </a:p>
          <a:p>
            <a:pPr marL="742950" lvl="1" indent="-285750">
              <a:buFont typeface="Courier New,monospace"/>
              <a:buChar char="o"/>
            </a:pPr>
            <a:r>
              <a:rPr lang="en-US" dirty="0">
                <a:cs typeface="Calibri"/>
              </a:rPr>
              <a:t>Survey: </a:t>
            </a:r>
            <a:r>
              <a:rPr lang="en-US" dirty="0">
                <a:solidFill>
                  <a:srgbClr val="0563C1"/>
                </a:solidFill>
                <a:cs typeface="Calibri"/>
                <a:hlinkClick r:id="rId3"/>
              </a:rPr>
              <a:t>https://publicinput.com/demand-response-facility</a:t>
            </a:r>
            <a:endParaRPr lang="en-US" dirty="0"/>
          </a:p>
          <a:p>
            <a:pPr marL="742950" lvl="1" indent="-285750">
              <a:buFont typeface="Courier New,monospace"/>
              <a:buChar char="o"/>
            </a:pPr>
            <a:r>
              <a:rPr lang="en-US" dirty="0">
                <a:cs typeface="Calibri"/>
              </a:rPr>
              <a:t>Post-cards mailed to surrounding residences.</a:t>
            </a:r>
          </a:p>
          <a:p>
            <a:pPr marL="742950" lvl="1" indent="-285750">
              <a:buFont typeface="Courier New,monospace"/>
              <a:buChar char="o"/>
            </a:pPr>
            <a:r>
              <a:rPr lang="en-US" dirty="0">
                <a:cs typeface="Calibri"/>
              </a:rPr>
              <a:t>Direct emails to local businesses, schools, organizations and neighborhood associations. </a:t>
            </a:r>
          </a:p>
          <a:p>
            <a:pPr marL="742950" lvl="1" indent="-285750">
              <a:buFont typeface="Courier New,monospace"/>
              <a:buChar char="o"/>
            </a:pPr>
            <a:r>
              <a:rPr lang="en-US" dirty="0">
                <a:cs typeface="Calibri"/>
              </a:rPr>
              <a:t>Public meetings</a:t>
            </a:r>
          </a:p>
          <a:p>
            <a:pPr marL="742950" lvl="1" indent="-285750">
              <a:buFont typeface="Courier New,monospace"/>
              <a:buChar char="o"/>
            </a:pPr>
            <a:r>
              <a:rPr lang="en-US" dirty="0">
                <a:cs typeface="Calibri"/>
              </a:rPr>
              <a:t>Geo-targeted social media posts</a:t>
            </a:r>
          </a:p>
          <a:p>
            <a:pPr marL="742950" lvl="1" indent="-285750">
              <a:buFont typeface="Courier New,monospace"/>
              <a:buChar char="o"/>
            </a:pPr>
            <a:r>
              <a:rPr lang="en-US" dirty="0">
                <a:cs typeface="Calibri"/>
              </a:rPr>
              <a:t>Language translation and interpretation services </a:t>
            </a:r>
          </a:p>
          <a:p>
            <a:pPr marL="285750" indent="-285750">
              <a:buFont typeface="Courier New,monospace"/>
              <a:buChar char="o"/>
            </a:pPr>
            <a:endParaRPr lang="en-US" dirty="0">
              <a:solidFill>
                <a:srgbClr val="000000"/>
              </a:solidFill>
              <a:cs typeface="Calibri"/>
            </a:endParaRPr>
          </a:p>
          <a:p>
            <a:pPr marL="285750" indent="-285750">
              <a:buFont typeface="Courier New,monospace"/>
              <a:buChar char="o"/>
            </a:pPr>
            <a:endParaRPr lang="en-US" dirty="0">
              <a:solidFill>
                <a:srgbClr val="0563C1"/>
              </a:solidFill>
              <a:cs typeface="Calibri"/>
            </a:endParaRPr>
          </a:p>
        </p:txBody>
      </p:sp>
      <p:sp>
        <p:nvSpPr>
          <p:cNvPr id="6" name="Rectangle 5">
            <a:extLst>
              <a:ext uri="{FF2B5EF4-FFF2-40B4-BE49-F238E27FC236}">
                <a16:creationId xmlns:a16="http://schemas.microsoft.com/office/drawing/2014/main" id="{151A78F8-2017-B2A7-0382-6890A3F79DD1}"/>
              </a:ext>
              <a:ext uri="{C183D7F6-B498-43B3-948B-1728B52AA6E4}">
                <adec:decorative xmlns:adec="http://schemas.microsoft.com/office/drawing/2017/decorative" val="1"/>
              </a:ext>
            </a:extLst>
          </p:cNvPr>
          <p:cNvSpPr/>
          <p:nvPr/>
        </p:nvSpPr>
        <p:spPr>
          <a:xfrm>
            <a:off x="63062" y="6548026"/>
            <a:ext cx="2073166" cy="30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44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5E852D4-5B4E-4D46-A578-0BD414138035}"/>
              </a:ext>
            </a:extLst>
          </p:cNvPr>
          <p:cNvSpPr txBox="1">
            <a:spLocks/>
          </p:cNvSpPr>
          <p:nvPr/>
        </p:nvSpPr>
        <p:spPr>
          <a:xfrm>
            <a:off x="11669866" y="6338269"/>
            <a:ext cx="395939" cy="219589"/>
          </a:xfrm>
          <a:prstGeom prst="rect">
            <a:avLst/>
          </a:prstGeom>
        </p:spPr>
        <p:txBody>
          <a:bodyPr lIns="0" tIns="0" rIns="0" bIns="0"/>
          <a:lstStyle>
            <a:defPPr>
              <a:defRPr lang="en-US"/>
            </a:defPPr>
            <a:lvl1pPr marL="0" algn="ctr" defTabSz="457200" rtl="0" eaLnBrk="1" latinLnBrk="0" hangingPunct="1">
              <a:defRPr sz="14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2C79905-718B-174D-B799-79CB57710DDA}" type="slidenum">
              <a:rPr lang="en-US" smtClean="0"/>
              <a:pPr>
                <a:defRPr/>
              </a:pPr>
              <a:t>7</a:t>
            </a:fld>
            <a:endParaRPr lang="en-US">
              <a:solidFill>
                <a:prstClr val="black"/>
              </a:solidFill>
              <a:latin typeface="Calibri" panose="020F0502020204030204"/>
            </a:endParaRPr>
          </a:p>
        </p:txBody>
      </p:sp>
      <p:sp>
        <p:nvSpPr>
          <p:cNvPr id="2" name="Title 1">
            <a:extLst>
              <a:ext uri="{FF2B5EF4-FFF2-40B4-BE49-F238E27FC236}">
                <a16:creationId xmlns:a16="http://schemas.microsoft.com/office/drawing/2014/main" id="{8D41EC58-EA38-454C-8A46-1EBC8123DB8A}"/>
              </a:ext>
            </a:extLst>
          </p:cNvPr>
          <p:cNvSpPr>
            <a:spLocks noGrp="1"/>
          </p:cNvSpPr>
          <p:nvPr>
            <p:ph type="title"/>
          </p:nvPr>
        </p:nvSpPr>
        <p:spPr>
          <a:xfrm>
            <a:off x="386079" y="334646"/>
            <a:ext cx="11882121" cy="710246"/>
          </a:xfrm>
        </p:spPr>
        <p:txBody>
          <a:bodyPr lIns="91440" tIns="45720" rIns="91440" bIns="45720" anchor="ctr"/>
          <a:lstStyle/>
          <a:p>
            <a:r>
              <a:rPr lang="en-US">
                <a:latin typeface="Bahnschrift"/>
              </a:rPr>
              <a:t>Stay Informed</a:t>
            </a:r>
            <a:endParaRPr lang="en-US"/>
          </a:p>
        </p:txBody>
      </p:sp>
      <p:sp>
        <p:nvSpPr>
          <p:cNvPr id="4" name="TextBox 3">
            <a:extLst>
              <a:ext uri="{FF2B5EF4-FFF2-40B4-BE49-F238E27FC236}">
                <a16:creationId xmlns:a16="http://schemas.microsoft.com/office/drawing/2014/main" id="{7D7E5AEC-A550-45FF-8F87-288FFBE583D5}"/>
              </a:ext>
            </a:extLst>
          </p:cNvPr>
          <p:cNvSpPr txBox="1"/>
          <p:nvPr/>
        </p:nvSpPr>
        <p:spPr>
          <a:xfrm>
            <a:off x="2445602" y="1421514"/>
            <a:ext cx="7780696" cy="3508653"/>
          </a:xfrm>
          <a:prstGeom prst="rect">
            <a:avLst/>
          </a:prstGeom>
          <a:noFill/>
        </p:spPr>
        <p:txBody>
          <a:bodyPr wrap="square" lIns="91440" tIns="45720" rIns="91440" bIns="45720" rtlCol="0" anchor="t">
            <a:spAutoFit/>
          </a:bodyPr>
          <a:lstStyle/>
          <a:p>
            <a:endParaRPr lang="en-US">
              <a:cs typeface="Calibri" panose="020F0502020204030204"/>
            </a:endParaRPr>
          </a:p>
          <a:p>
            <a:r>
              <a:rPr lang="en-US" sz="3200" dirty="0"/>
              <a:t> </a:t>
            </a:r>
            <a:r>
              <a:rPr lang="en-US" sz="3200" dirty="0">
                <a:hlinkClick r:id="rId3"/>
              </a:rPr>
              <a:t>https://www.capmetro.org/northbase</a:t>
            </a:r>
            <a:r>
              <a:rPr lang="en-US" sz="3200" dirty="0"/>
              <a:t>   </a:t>
            </a:r>
            <a:endParaRPr lang="en-US" sz="3200" dirty="0">
              <a:cs typeface="Calibri"/>
            </a:endParaRPr>
          </a:p>
          <a:p>
            <a:pPr marL="285750" indent="-285750">
              <a:buFont typeface="Courier New" panose="02070309020205020404" pitchFamily="49" charset="0"/>
              <a:buChar char="o"/>
            </a:pPr>
            <a:endParaRPr lang="en-US"/>
          </a:p>
          <a:p>
            <a:endParaRPr lang="en-US" dirty="0">
              <a:cs typeface="Calibri"/>
            </a:endParaRPr>
          </a:p>
          <a:p>
            <a:endParaRPr lang="en-US" dirty="0">
              <a:ea typeface="Calibri"/>
              <a:cs typeface="Calibri"/>
            </a:endParaRPr>
          </a:p>
          <a:p>
            <a:r>
              <a:rPr lang="en-US" sz="3200" dirty="0">
                <a:ea typeface="Calibri"/>
                <a:cs typeface="Calibri"/>
              </a:rPr>
              <a:t>Reach out to </a:t>
            </a:r>
            <a:r>
              <a:rPr lang="en-US" sz="3200" dirty="0">
                <a:ea typeface="Calibri"/>
                <a:cs typeface="Calibri"/>
                <a:hlinkClick r:id="rId4"/>
              </a:rPr>
              <a:t>engage@capmetro.org</a:t>
            </a:r>
            <a:r>
              <a:rPr lang="en-US" sz="3200" dirty="0">
                <a:ea typeface="Calibri"/>
                <a:cs typeface="Calibri"/>
              </a:rPr>
              <a:t> with any project questions you may have!</a:t>
            </a:r>
          </a:p>
          <a:p>
            <a:endParaRPr lang="en-US">
              <a:cs typeface="Calibri"/>
            </a:endParaRPr>
          </a:p>
          <a:p>
            <a:pPr marL="742950" lvl="1" indent="-285750">
              <a:buFont typeface="Arial" panose="020B0604020202020204" pitchFamily="34" charset="0"/>
              <a:buChar char="•"/>
            </a:pPr>
            <a:endParaRPr lang="en-US">
              <a:cs typeface="Calibri"/>
            </a:endParaRPr>
          </a:p>
          <a:p>
            <a:pPr marL="285750" indent="-285750">
              <a:buFont typeface="Courier New" panose="02070309020205020404" pitchFamily="49" charset="0"/>
              <a:buChar char="o"/>
            </a:pPr>
            <a:endParaRPr lang="en-US">
              <a:cs typeface="Calibri"/>
            </a:endParaRPr>
          </a:p>
        </p:txBody>
      </p:sp>
      <p:sp>
        <p:nvSpPr>
          <p:cNvPr id="6" name="Rectangle 5">
            <a:extLst>
              <a:ext uri="{FF2B5EF4-FFF2-40B4-BE49-F238E27FC236}">
                <a16:creationId xmlns:a16="http://schemas.microsoft.com/office/drawing/2014/main" id="{F230FF78-70E2-416F-8D79-3391167D24ED}"/>
              </a:ext>
              <a:ext uri="{C183D7F6-B498-43B3-948B-1728B52AA6E4}">
                <adec:decorative xmlns:adec="http://schemas.microsoft.com/office/drawing/2017/decorative" val="1"/>
              </a:ext>
            </a:extLst>
          </p:cNvPr>
          <p:cNvSpPr/>
          <p:nvPr/>
        </p:nvSpPr>
        <p:spPr>
          <a:xfrm>
            <a:off x="63062" y="6548026"/>
            <a:ext cx="2073166" cy="30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927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pMetro Template_mar16_BG" id="{D6A38D3F-E42E-334E-8559-E2B5C1CAA40C}" vid="{27A7D11A-C99A-E14E-B847-F5670D11E0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A540823EDEE9D948AFABF143C67D35DF" ma:contentTypeVersion="17" ma:contentTypeDescription="Create a new document." ma:contentTypeScope="" ma:versionID="469d09e3a11ef1c1d30f89091b75069e">
  <xsd:schema xmlns:xsd="http://www.w3.org/2001/XMLSchema" xmlns:xs="http://www.w3.org/2001/XMLSchema" xmlns:p="http://schemas.microsoft.com/office/2006/metadata/properties" xmlns:ns2="561b7343-be7c-4cee-9946-80c470f716b8" xmlns:ns3="48e15dd4-b8cf-4b05-8b47-effd5b6ec552" xmlns:ns4="6be2880b-0d8e-44a2-b323-ce3f967a397f" targetNamespace="http://schemas.microsoft.com/office/2006/metadata/properties" ma:root="true" ma:fieldsID="84dfd6697672d2a78f86273c9be6acdd" ns2:_="" ns3:_="" ns4:_="">
    <xsd:import namespace="561b7343-be7c-4cee-9946-80c470f716b8"/>
    <xsd:import namespace="48e15dd4-b8cf-4b05-8b47-effd5b6ec552"/>
    <xsd:import namespace="6be2880b-0d8e-44a2-b323-ce3f967a397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b7343-be7c-4cee-9946-80c470f716b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e15dd4-b8cf-4b05-8b47-effd5b6ec55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08e4526-135e-42dc-a579-4de740bed61e"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2880b-0d8e-44a2-b323-ce3f967a397f"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4781f15-c2bd-48bb-b568-6d0f49d986bd}" ma:internalName="TaxCatchAll" ma:showField="CatchAllData" ma:web="561b7343-be7c-4cee-9946-80c470f71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e2880b-0d8e-44a2-b323-ce3f967a397f" xsi:nil="true"/>
    <_dlc_DocId xmlns="561b7343-be7c-4cee-9946-80c470f716b8">ENTPROJ-1640333487-2051</_dlc_DocId>
    <_dlc_DocIdUrl xmlns="561b7343-be7c-4cee-9946-80c470f716b8">
      <Url>https://capmetro.sharepoint.com/sites/ENT_PROJ/PAM2219/_layouts/15/DocIdRedir.aspx?ID=ENTPROJ-1640333487-2051</Url>
      <Description>ENTPROJ-1640333487-2051</Description>
    </_dlc_DocIdUrl>
    <SharedWithUsers xmlns="561b7343-be7c-4cee-9946-80c470f716b8">
      <UserInfo>
        <DisplayName>Mobile Ticketing Owners</DisplayName>
        <AccountId>55</AccountId>
        <AccountType/>
      </UserInfo>
      <UserInfo>
        <DisplayName>SharingLinks.99ead4a1-134c-4680-b930-d524df7d3df6.OrganizationView.6c193ac2-1e2b-401e-997e-dd2c0a1e2aca</DisplayName>
        <AccountId>673</AccountId>
        <AccountType/>
      </UserInfo>
      <UserInfo>
        <DisplayName>Walters, Elizabeth</DisplayName>
        <AccountId>548</AccountId>
        <AccountType/>
      </UserInfo>
      <UserInfo>
        <DisplayName>PAM SOGR Capital Program_18 Members</DisplayName>
        <AccountId>2476</AccountId>
        <AccountType/>
      </UserInfo>
      <UserInfo>
        <DisplayName>Chelaru, Liana</DisplayName>
        <AccountId>89</AccountId>
        <AccountType/>
      </UserInfo>
      <UserInfo>
        <DisplayName>Shelby, Rochelle</DisplayName>
        <AccountId>566</AccountId>
        <AccountType/>
      </UserInfo>
      <UserInfo>
        <DisplayName>SharingLinks.8a1850ef-ce11-4ddd-879c-ea388ca6a55a.Flexible.1e78d354-2e6b-416b-bf60-d8236fe59f90</DisplayName>
        <AccountId>2145</AccountId>
        <AccountType/>
      </UserInfo>
      <UserInfo>
        <DisplayName>SharingLinks.57d5334b-3323-4ce3-a958-947020f56448.Flexible.cf68a00b-d8d6-4da9-94bb-69df072adc79</DisplayName>
        <AccountId>3454</AccountId>
        <AccountType/>
      </UserInfo>
      <UserInfo>
        <DisplayName>Kareithi, Martin</DisplayName>
        <AccountId>131</AccountId>
        <AccountType/>
      </UserInfo>
      <UserInfo>
        <DisplayName>Friedlander, Louise</DisplayName>
        <AccountId>2947</AccountId>
        <AccountType/>
      </UserInfo>
      <UserInfo>
        <DisplayName>Parra, Edna</DisplayName>
        <AccountId>1896</AccountId>
        <AccountType/>
      </UserInfo>
      <UserInfo>
        <DisplayName>Guerrero, Marcus</DisplayName>
        <AccountId>163</AccountId>
        <AccountType/>
      </UserInfo>
      <UserInfo>
        <DisplayName>Taylor, Scott</DisplayName>
        <AccountId>3066</AccountId>
        <AccountType/>
      </UserInfo>
      <UserInfo>
        <DisplayName>Ackling, Penelope</DisplayName>
        <AccountId>3390</AccountId>
        <AccountType/>
      </UserInfo>
      <UserInfo>
        <DisplayName>Cartwright, Kenneth</DisplayName>
        <AccountId>146</AccountId>
        <AccountType/>
      </UserInfo>
      <UserInfo>
        <DisplayName>Kubicek, Dave</DisplayName>
        <AccountId>1669</AccountId>
        <AccountType/>
      </UserInfo>
      <UserInfo>
        <DisplayName>Breton, Peter</DisplayName>
        <AccountId>2567</AccountId>
        <AccountType/>
      </UserInfo>
      <UserInfo>
        <DisplayName>Sanford, Sara</DisplayName>
        <AccountId>103</AccountId>
        <AccountType/>
      </UserInfo>
      <UserInfo>
        <DisplayName>Ballentine, Chad</DisplayName>
        <AccountId>104</AccountId>
        <AccountType/>
      </UserInfo>
      <UserInfo>
        <DisplayName>Foster, Erika</DisplayName>
        <AccountId>964</AccountId>
        <AccountType/>
      </UserInfo>
      <UserInfo>
        <DisplayName>Lammy, Kelsey</DisplayName>
        <AccountId>2057</AccountId>
        <AccountType/>
      </UserInfo>
    </SharedWithUsers>
    <lcf76f155ced4ddcb4097134ff3c332f xmlns="48e15dd4-b8cf-4b05-8b47-effd5b6ec552">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94ECDB-CF9F-4DF1-9D32-AAE03D7D5D82}">
  <ds:schemaRefs>
    <ds:schemaRef ds:uri="http://schemas.microsoft.com/sharepoint/events"/>
  </ds:schemaRefs>
</ds:datastoreItem>
</file>

<file path=customXml/itemProps2.xml><?xml version="1.0" encoding="utf-8"?>
<ds:datastoreItem xmlns:ds="http://schemas.openxmlformats.org/officeDocument/2006/customXml" ds:itemID="{37D1CD70-1472-4829-B67C-EFEC6F976764}">
  <ds:schemaRefs>
    <ds:schemaRef ds:uri="48e15dd4-b8cf-4b05-8b47-effd5b6ec552"/>
    <ds:schemaRef ds:uri="561b7343-be7c-4cee-9946-80c470f716b8"/>
    <ds:schemaRef ds:uri="6be2880b-0d8e-44a2-b323-ce3f967a39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218952-61F4-4ED0-9F0E-C5A3927E7FFD}">
  <ds:schemaRefs>
    <ds:schemaRef ds:uri="http://www.w3.org/XML/1998/namespace"/>
    <ds:schemaRef ds:uri="http://purl.org/dc/elements/1.1/"/>
    <ds:schemaRef ds:uri="561b7343-be7c-4cee-9946-80c470f716b8"/>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be2880b-0d8e-44a2-b323-ce3f967a397f"/>
    <ds:schemaRef ds:uri="48e15dd4-b8cf-4b05-8b47-effd5b6ec552"/>
  </ds:schemaRefs>
</ds:datastoreItem>
</file>

<file path=customXml/itemProps4.xml><?xml version="1.0" encoding="utf-8"?>
<ds:datastoreItem xmlns:ds="http://schemas.openxmlformats.org/officeDocument/2006/customXml" ds:itemID="{D59AD37F-BCE8-425E-B1EC-D1A922608C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CapMetro Template_mar17 (1)</Template>
  <TotalTime>5</TotalTime>
  <Words>467</Words>
  <Application>Microsoft Office PowerPoint</Application>
  <PresentationFormat>Widescreen</PresentationFormat>
  <Paragraphs>91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Bahnschrift</vt:lpstr>
      <vt:lpstr>Calibri</vt:lpstr>
      <vt:lpstr>Courier New</vt:lpstr>
      <vt:lpstr>Courier New,monospace</vt:lpstr>
      <vt:lpstr>Office Theme</vt:lpstr>
      <vt:lpstr>  North Base Demand Response Operations and Maintenance Facility  &amp; Centralized Warehouse  </vt:lpstr>
      <vt:lpstr>Location</vt:lpstr>
      <vt:lpstr>Proposed Site Plan (15% Design)</vt:lpstr>
      <vt:lpstr>Highlights</vt:lpstr>
      <vt:lpstr>Highlights Cont.…</vt:lpstr>
      <vt:lpstr>Community Engagement</vt:lpstr>
      <vt:lpstr>Stay Informed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Katherine</dc:creator>
  <cp:lastModifiedBy>Ackling, Penelope</cp:lastModifiedBy>
  <cp:revision>23</cp:revision>
  <cp:lastPrinted>2023-05-26T17:00:41Z</cp:lastPrinted>
  <dcterms:created xsi:type="dcterms:W3CDTF">2022-04-28T15:57:53Z</dcterms:created>
  <dcterms:modified xsi:type="dcterms:W3CDTF">2023-09-27T19:56:34Z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d3be33-4108-4738-9e07-d8656a181486_Enabled">
    <vt:lpwstr>true</vt:lpwstr>
  </property>
  <property fmtid="{D5CDD505-2E9C-101B-9397-08002B2CF9AE}" pid="3" name="MSIP_Label_dad3be33-4108-4738-9e07-d8656a181486_SetDate">
    <vt:lpwstr>2022-03-16T23:11:29Z</vt:lpwstr>
  </property>
  <property fmtid="{D5CDD505-2E9C-101B-9397-08002B2CF9AE}" pid="4" name="MSIP_Label_dad3be33-4108-4738-9e07-d8656a181486_Method">
    <vt:lpwstr>Privileged</vt:lpwstr>
  </property>
  <property fmtid="{D5CDD505-2E9C-101B-9397-08002B2CF9AE}" pid="5" name="MSIP_Label_dad3be33-4108-4738-9e07-d8656a181486_Name">
    <vt:lpwstr>Public No Visual Label</vt:lpwstr>
  </property>
  <property fmtid="{D5CDD505-2E9C-101B-9397-08002B2CF9AE}" pid="6" name="MSIP_Label_dad3be33-4108-4738-9e07-d8656a181486_SiteId">
    <vt:lpwstr>945c199a-83a2-4e80-9f8c-5a91be5752dd</vt:lpwstr>
  </property>
  <property fmtid="{D5CDD505-2E9C-101B-9397-08002B2CF9AE}" pid="7" name="MSIP_Label_dad3be33-4108-4738-9e07-d8656a181486_ActionId">
    <vt:lpwstr>3c384bf0-4c84-41b4-9b28-e0cc343c7fdc</vt:lpwstr>
  </property>
  <property fmtid="{D5CDD505-2E9C-101B-9397-08002B2CF9AE}" pid="8" name="MSIP_Label_dad3be33-4108-4738-9e07-d8656a181486_ContentBits">
    <vt:lpwstr>0</vt:lpwstr>
  </property>
  <property fmtid="{D5CDD505-2E9C-101B-9397-08002B2CF9AE}" pid="9" name="_dlc_policyId">
    <vt:lpwstr>0x010100185DD3B7827C0C47862C3B386ED860CA03|487468523</vt:lpwstr>
  </property>
  <property fmtid="{D5CDD505-2E9C-101B-9397-08002B2CF9AE}" pid="10" name="ItemRetentionFormula">
    <vt:lpwstr>&lt;formula id="Microsoft.Office.RecordsManagement.PolicyFeatures.Expiration.Formula.BuiltIn"&gt;&lt;number&gt;1&lt;/number&gt;&lt;property&gt;CorrespondenceDate&lt;/property&gt;&lt;propertyId&gt;7850854f-a815-494b-b314-e5796b51de96&lt;/propertyId&gt;&lt;period&gt;days&lt;/period&gt;&lt;/formula&gt;</vt:lpwstr>
  </property>
  <property fmtid="{D5CDD505-2E9C-101B-9397-08002B2CF9AE}" pid="11" name="b5ea74f41d224c32b6dadbe4e5a7f491">
    <vt:lpwstr/>
  </property>
  <property fmtid="{D5CDD505-2E9C-101B-9397-08002B2CF9AE}" pid="12" name="e1f1d127b0a2400d9ef7d58a9e3781d6">
    <vt:lpwstr/>
  </property>
  <property fmtid="{D5CDD505-2E9C-101B-9397-08002B2CF9AE}" pid="13" name="ProjectName">
    <vt:lpwstr/>
  </property>
  <property fmtid="{D5CDD505-2E9C-101B-9397-08002B2CF9AE}" pid="14" name="Vendor_x0020_Name">
    <vt:lpwstr/>
  </property>
  <property fmtid="{D5CDD505-2E9C-101B-9397-08002B2CF9AE}" pid="15" name="gc68f5099fc34baf924a6532ffc293aa">
    <vt:lpwstr/>
  </property>
  <property fmtid="{D5CDD505-2E9C-101B-9397-08002B2CF9AE}" pid="16" name="Software_x0020_Application">
    <vt:lpwstr/>
  </property>
  <property fmtid="{D5CDD505-2E9C-101B-9397-08002B2CF9AE}" pid="17" name="Project_x0020_Process">
    <vt:lpwstr/>
  </property>
  <property fmtid="{D5CDD505-2E9C-101B-9397-08002B2CF9AE}" pid="18" name="p730863db30c4ebea11a9d7a6b23d011">
    <vt:lpwstr/>
  </property>
  <property fmtid="{D5CDD505-2E9C-101B-9397-08002B2CF9AE}" pid="19" name="Project_x0020_Document_x0020_Category">
    <vt:lpwstr/>
  </property>
  <property fmtid="{D5CDD505-2E9C-101B-9397-08002B2CF9AE}" pid="20" name="g5929c615d13424a9b134e886e6a3476">
    <vt:lpwstr/>
  </property>
  <property fmtid="{D5CDD505-2E9C-101B-9397-08002B2CF9AE}" pid="21" name="CapMetroDepartmentSingleValue">
    <vt:lpwstr>2;#Marketing|872c91c8-6561-4e37-9084-cbca3f3f51b2</vt:lpwstr>
  </property>
  <property fmtid="{D5CDD505-2E9C-101B-9397-08002B2CF9AE}" pid="22" name="Vendor Name">
    <vt:lpwstr/>
  </property>
  <property fmtid="{D5CDD505-2E9C-101B-9397-08002B2CF9AE}" pid="23" name="Project Process">
    <vt:lpwstr/>
  </property>
  <property fmtid="{D5CDD505-2E9C-101B-9397-08002B2CF9AE}" pid="24" name="Project Document Category">
    <vt:lpwstr/>
  </property>
  <property fmtid="{D5CDD505-2E9C-101B-9397-08002B2CF9AE}" pid="25" name="Software Application">
    <vt:lpwstr/>
  </property>
  <property fmtid="{D5CDD505-2E9C-101B-9397-08002B2CF9AE}" pid="26" name="MediaServiceImageTags">
    <vt:lpwstr/>
  </property>
  <property fmtid="{D5CDD505-2E9C-101B-9397-08002B2CF9AE}" pid="27" name="_dlc_DocIdItemGuid">
    <vt:lpwstr>0ac7e989-58b9-41d1-b9cb-54a424bfc002</vt:lpwstr>
  </property>
  <property fmtid="{D5CDD505-2E9C-101B-9397-08002B2CF9AE}" pid="28" name="ContentTypeId">
    <vt:lpwstr>0x010100A540823EDEE9D948AFABF143C67D35DF</vt:lpwstr>
  </property>
</Properties>
</file>